
<file path=[Content_Types].xml><?xml version="1.0" encoding="utf-8"?>
<Types xmlns="http://schemas.openxmlformats.org/package/2006/content-types">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tableStyles+xml" PartName="/ppt/tableStyles.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5"/>
  </p:sldMasterIdLst>
  <p:notesMasterIdLst>
    <p:notesMasterId r:id="rId6"/>
  </p:notesMasterIdLst>
  <p:sldIdLst>
    <p:sldId id="256" r:id="rId7"/>
    <p:sldId id="257" r:id="rId8"/>
    <p:sldId id="258" r:id="rId9"/>
    <p:sldId id="259" r:id="rId10"/>
    <p:sldId id="260" r:id="rId11"/>
    <p:sldId id="261" r:id="rId12"/>
    <p:sldId id="262" r:id="rId13"/>
  </p:sldIdLst>
  <p:sldSz cy="25200000" cx="36000000"/>
  <p:notesSz cx="6858000" cy="9144000"/>
  <p:embeddedFontLst>
    <p:embeddedFont>
      <p:font typeface="Montserrat"/>
      <p:regular r:id="rId14"/>
      <p:bold r:id="rId15"/>
      <p:italic r:id="rId16"/>
      <p:boldItalic r:id="rId17"/>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7937">
          <p15:clr>
            <a:srgbClr val="A4A3A4"/>
          </p15:clr>
        </p15:guide>
        <p15:guide id="2" pos="11339">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tableStyles.xml><?xml version="1.0" encoding="utf-8"?>
<a:tblStyleLst xmlns:a="http://schemas.openxmlformats.org/drawingml/2006/main" xmlns:r="http://schemas.openxmlformats.org/officeDocument/2006/relationships" def="{DDC5A99B-0606-48E3-BE75-09CC5A800641}">
  <a:tblStyle styleId="{DDC5A99B-0606-48E3-BE75-09CC5A800641}" styleName="Table_0">
    <a:wholeTbl>
      <a:tcTxStyle>
        <a:font>
          <a:latin typeface="Arial"/>
          <a:ea typeface="Arial"/>
          <a:cs typeface="Arial"/>
        </a:font>
        <a:srgbClr val="000000"/>
      </a:tcTxStyle>
      <a:tcStyle>
        <a:tcBdr>
          <a:left>
            <a:ln cap="flat" cmpd="sng" w="9525">
              <a:solidFill>
                <a:srgbClr val="9E9E9E"/>
              </a:solidFill>
              <a:prstDash val="solid"/>
              <a:round/>
              <a:headEnd len="sm" w="sm" type="none"/>
              <a:tailEnd len="sm" w="sm" type="none"/>
            </a:ln>
          </a:left>
          <a:right>
            <a:ln cap="flat" cmpd="sng" w="9525">
              <a:solidFill>
                <a:srgbClr val="9E9E9E"/>
              </a:solidFill>
              <a:prstDash val="solid"/>
              <a:round/>
              <a:headEnd len="sm" w="sm" type="none"/>
              <a:tailEnd len="sm" w="sm" type="none"/>
            </a:ln>
          </a:right>
          <a:top>
            <a:ln cap="flat" cmpd="sng" w="9525">
              <a:solidFill>
                <a:srgbClr val="9E9E9E"/>
              </a:solidFill>
              <a:prstDash val="solid"/>
              <a:round/>
              <a:headEnd len="sm" w="sm" type="none"/>
              <a:tailEnd len="sm" w="sm" type="none"/>
            </a:ln>
          </a:top>
          <a:bottom>
            <a:ln cap="flat" cmpd="sng" w="9525">
              <a:solidFill>
                <a:srgbClr val="9E9E9E"/>
              </a:solidFill>
              <a:prstDash val="solid"/>
              <a:round/>
              <a:headEnd len="sm" w="sm" type="none"/>
              <a:tailEnd len="sm" w="sm" type="none"/>
            </a:ln>
          </a:bottom>
          <a:insideH>
            <a:ln cap="flat" cmpd="sng" w="9525">
              <a:solidFill>
                <a:srgbClr val="9E9E9E"/>
              </a:solidFill>
              <a:prstDash val="solid"/>
              <a:round/>
              <a:headEnd len="sm" w="sm" type="none"/>
              <a:tailEnd len="sm" w="sm" type="none"/>
            </a:ln>
          </a:insideH>
          <a:insideV>
            <a:ln cap="flat" cmpd="sng" w="9525">
              <a:solidFill>
                <a:srgbClr val="9E9E9E"/>
              </a:solidFill>
              <a:prstDash val="solid"/>
              <a:round/>
              <a:headEnd len="sm" w="sm" type="none"/>
              <a:tailEnd len="sm" w="sm" type="none"/>
            </a:ln>
          </a:insideV>
        </a:tcBdr>
      </a:tcStyle>
    </a:wholeTbl>
    <a:band1H>
      <a:tcTxStyle/>
    </a:band1H>
    <a:band2H>
      <a:tcTxStyle/>
    </a:band2H>
    <a:band1V>
      <a:tcTxStyle/>
    </a:band1V>
    <a:band2V>
      <a:tcTxStyle/>
    </a:band2V>
    <a:lastCol>
      <a:tcTxStyle/>
    </a:lastCol>
    <a:firstCol>
      <a:tcTxStyle/>
    </a:firstCol>
    <a:lastRow>
      <a:tcTxStyle/>
    </a:lastRow>
    <a:seCell>
      <a:tcTxStyle/>
    </a:seCell>
    <a:swCell>
      <a:tcTxStyle/>
    </a:swCell>
    <a:firstRow>
      <a:tcTxStyle/>
    </a:firstRow>
    <a:neCell>
      <a:tcTxStyle/>
    </a:neCell>
    <a:nwCell>
      <a:tcTxStyle/>
    </a:nwCell>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7937" orient="horz"/>
        <p:guide pos="11339"/>
      </p:guideLst>
    </p:cSldViewPr>
  </p:slideViewPr>
</p:viewPr>
</file>

<file path=ppt/_rels/presentation.xml.rels><?xml version="1.0" encoding="UTF-8" standalone="yes"?><Relationships xmlns="http://schemas.openxmlformats.org/package/2006/relationships"><Relationship Id="rId11" Type="http://schemas.openxmlformats.org/officeDocument/2006/relationships/slide" Target="slides/slide5.xml"/><Relationship Id="rId10" Type="http://schemas.openxmlformats.org/officeDocument/2006/relationships/slide" Target="slides/slide4.xml"/><Relationship Id="rId13" Type="http://schemas.openxmlformats.org/officeDocument/2006/relationships/slide" Target="slides/slide7.xml"/><Relationship Id="rId12" Type="http://schemas.openxmlformats.org/officeDocument/2006/relationships/slide" Target="slides/slide6.xml"/><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tableStyles" Target="tableStyles.xml"/><Relationship Id="rId9" Type="http://schemas.openxmlformats.org/officeDocument/2006/relationships/slide" Target="slides/slide3.xml"/><Relationship Id="rId15" Type="http://schemas.openxmlformats.org/officeDocument/2006/relationships/font" Target="fonts/Montserrat-bold.fntdata"/><Relationship Id="rId14" Type="http://schemas.openxmlformats.org/officeDocument/2006/relationships/font" Target="fonts/Montserrat-regular.fntdata"/><Relationship Id="rId17" Type="http://schemas.openxmlformats.org/officeDocument/2006/relationships/font" Target="fonts/Montserrat-boldItalic.fntdata"/><Relationship Id="rId16" Type="http://schemas.openxmlformats.org/officeDocument/2006/relationships/font" Target="fonts/Montserrat-italic.fntdata"/><Relationship Id="rId5" Type="http://schemas.openxmlformats.org/officeDocument/2006/relationships/slideMaster" Target="slideMasters/slideMaster1.xml"/><Relationship Id="rId6" Type="http://schemas.openxmlformats.org/officeDocument/2006/relationships/notesMaster" Target="notesMasters/notesMaster1.xml"/><Relationship Id="rId7" Type="http://schemas.openxmlformats.org/officeDocument/2006/relationships/slide" Target="slides/slide1.xml"/><Relationship Id="rId8"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980022" y="685800"/>
            <a:ext cx="48987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p:notes"/>
          <p:cNvSpPr/>
          <p:nvPr>
            <p:ph idx="2" type="sldImg"/>
          </p:nvPr>
        </p:nvSpPr>
        <p:spPr>
          <a:xfrm>
            <a:off x="980022" y="685800"/>
            <a:ext cx="4898700"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4" name="Shape 94"/>
        <p:cNvGrpSpPr/>
        <p:nvPr/>
      </p:nvGrpSpPr>
      <p:grpSpPr>
        <a:xfrm>
          <a:off x="0" y="0"/>
          <a:ext cx="0" cy="0"/>
          <a:chOff x="0" y="0"/>
          <a:chExt cx="0" cy="0"/>
        </a:xfrm>
      </p:grpSpPr>
      <p:sp>
        <p:nvSpPr>
          <p:cNvPr id="95" name="Google Shape;95;g8e369fb8ae_0_83:notes"/>
          <p:cNvSpPr/>
          <p:nvPr>
            <p:ph idx="2" type="sldImg"/>
          </p:nvPr>
        </p:nvSpPr>
        <p:spPr>
          <a:xfrm>
            <a:off x="980022" y="685800"/>
            <a:ext cx="4898700" cy="3429000"/>
          </a:xfrm>
          <a:custGeom>
            <a:rect b="b" l="l" r="r" t="t"/>
            <a:pathLst>
              <a:path extrusionOk="0" h="120000" w="120000">
                <a:moveTo>
                  <a:pt x="0" y="0"/>
                </a:moveTo>
                <a:lnTo>
                  <a:pt x="120000" y="0"/>
                </a:lnTo>
                <a:lnTo>
                  <a:pt x="120000" y="120000"/>
                </a:lnTo>
                <a:lnTo>
                  <a:pt x="0" y="120000"/>
                </a:lnTo>
                <a:close/>
              </a:path>
            </a:pathLst>
          </a:custGeom>
        </p:spPr>
      </p:sp>
      <p:sp>
        <p:nvSpPr>
          <p:cNvPr id="96" name="Google Shape;96;g8e369fb8ae_0_8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9" name="Shape 109"/>
        <p:cNvGrpSpPr/>
        <p:nvPr/>
      </p:nvGrpSpPr>
      <p:grpSpPr>
        <a:xfrm>
          <a:off x="0" y="0"/>
          <a:ext cx="0" cy="0"/>
          <a:chOff x="0" y="0"/>
          <a:chExt cx="0" cy="0"/>
        </a:xfrm>
      </p:grpSpPr>
      <p:sp>
        <p:nvSpPr>
          <p:cNvPr id="110" name="Google Shape;110;g8e369fb8ae_0_130:notes"/>
          <p:cNvSpPr/>
          <p:nvPr>
            <p:ph idx="2" type="sldImg"/>
          </p:nvPr>
        </p:nvSpPr>
        <p:spPr>
          <a:xfrm>
            <a:off x="980022" y="685800"/>
            <a:ext cx="4898700" cy="3429000"/>
          </a:xfrm>
          <a:custGeom>
            <a:rect b="b" l="l" r="r" t="t"/>
            <a:pathLst>
              <a:path extrusionOk="0" h="120000" w="120000">
                <a:moveTo>
                  <a:pt x="0" y="0"/>
                </a:moveTo>
                <a:lnTo>
                  <a:pt x="120000" y="0"/>
                </a:lnTo>
                <a:lnTo>
                  <a:pt x="120000" y="120000"/>
                </a:lnTo>
                <a:lnTo>
                  <a:pt x="0" y="120000"/>
                </a:lnTo>
                <a:close/>
              </a:path>
            </a:pathLst>
          </a:custGeom>
        </p:spPr>
      </p:sp>
      <p:sp>
        <p:nvSpPr>
          <p:cNvPr id="111" name="Google Shape;111;g8e369fb8ae_0_13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4" name="Shape 124"/>
        <p:cNvGrpSpPr/>
        <p:nvPr/>
      </p:nvGrpSpPr>
      <p:grpSpPr>
        <a:xfrm>
          <a:off x="0" y="0"/>
          <a:ext cx="0" cy="0"/>
          <a:chOff x="0" y="0"/>
          <a:chExt cx="0" cy="0"/>
        </a:xfrm>
      </p:grpSpPr>
      <p:sp>
        <p:nvSpPr>
          <p:cNvPr id="125" name="Google Shape;125;g8e369fb8ae_0_144:notes"/>
          <p:cNvSpPr/>
          <p:nvPr>
            <p:ph idx="2" type="sldImg"/>
          </p:nvPr>
        </p:nvSpPr>
        <p:spPr>
          <a:xfrm>
            <a:off x="980022" y="685800"/>
            <a:ext cx="4898700" cy="3429000"/>
          </a:xfrm>
          <a:custGeom>
            <a:rect b="b" l="l" r="r" t="t"/>
            <a:pathLst>
              <a:path extrusionOk="0" h="120000" w="120000">
                <a:moveTo>
                  <a:pt x="0" y="0"/>
                </a:moveTo>
                <a:lnTo>
                  <a:pt x="120000" y="0"/>
                </a:lnTo>
                <a:lnTo>
                  <a:pt x="120000" y="120000"/>
                </a:lnTo>
                <a:lnTo>
                  <a:pt x="0" y="120000"/>
                </a:lnTo>
                <a:close/>
              </a:path>
            </a:pathLst>
          </a:custGeom>
        </p:spPr>
      </p:sp>
      <p:sp>
        <p:nvSpPr>
          <p:cNvPr id="126" name="Google Shape;126;g8e369fb8ae_0_14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4" name="Shape 134"/>
        <p:cNvGrpSpPr/>
        <p:nvPr/>
      </p:nvGrpSpPr>
      <p:grpSpPr>
        <a:xfrm>
          <a:off x="0" y="0"/>
          <a:ext cx="0" cy="0"/>
          <a:chOff x="0" y="0"/>
          <a:chExt cx="0" cy="0"/>
        </a:xfrm>
      </p:grpSpPr>
      <p:sp>
        <p:nvSpPr>
          <p:cNvPr id="135" name="Google Shape;135;g8e369fb8ae_0_159:notes"/>
          <p:cNvSpPr/>
          <p:nvPr>
            <p:ph idx="2" type="sldImg"/>
          </p:nvPr>
        </p:nvSpPr>
        <p:spPr>
          <a:xfrm>
            <a:off x="980022" y="685800"/>
            <a:ext cx="4898700" cy="3429000"/>
          </a:xfrm>
          <a:custGeom>
            <a:rect b="b" l="l" r="r" t="t"/>
            <a:pathLst>
              <a:path extrusionOk="0" h="120000" w="120000">
                <a:moveTo>
                  <a:pt x="0" y="0"/>
                </a:moveTo>
                <a:lnTo>
                  <a:pt x="120000" y="0"/>
                </a:lnTo>
                <a:lnTo>
                  <a:pt x="120000" y="120000"/>
                </a:lnTo>
                <a:lnTo>
                  <a:pt x="0" y="120000"/>
                </a:lnTo>
                <a:close/>
              </a:path>
            </a:pathLst>
          </a:custGeom>
        </p:spPr>
      </p:sp>
      <p:sp>
        <p:nvSpPr>
          <p:cNvPr id="136" name="Google Shape;136;g8e369fb8ae_0_15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4" name="Shape 154"/>
        <p:cNvGrpSpPr/>
        <p:nvPr/>
      </p:nvGrpSpPr>
      <p:grpSpPr>
        <a:xfrm>
          <a:off x="0" y="0"/>
          <a:ext cx="0" cy="0"/>
          <a:chOff x="0" y="0"/>
          <a:chExt cx="0" cy="0"/>
        </a:xfrm>
      </p:grpSpPr>
      <p:sp>
        <p:nvSpPr>
          <p:cNvPr id="155" name="Google Shape;155;g8e369fb8ae_0_180:notes"/>
          <p:cNvSpPr/>
          <p:nvPr>
            <p:ph idx="2" type="sldImg"/>
          </p:nvPr>
        </p:nvSpPr>
        <p:spPr>
          <a:xfrm>
            <a:off x="980022" y="685800"/>
            <a:ext cx="4898700" cy="3429000"/>
          </a:xfrm>
          <a:custGeom>
            <a:rect b="b" l="l" r="r" t="t"/>
            <a:pathLst>
              <a:path extrusionOk="0" h="120000" w="120000">
                <a:moveTo>
                  <a:pt x="0" y="0"/>
                </a:moveTo>
                <a:lnTo>
                  <a:pt x="120000" y="0"/>
                </a:lnTo>
                <a:lnTo>
                  <a:pt x="120000" y="120000"/>
                </a:lnTo>
                <a:lnTo>
                  <a:pt x="0" y="120000"/>
                </a:lnTo>
                <a:close/>
              </a:path>
            </a:pathLst>
          </a:custGeom>
        </p:spPr>
      </p:sp>
      <p:sp>
        <p:nvSpPr>
          <p:cNvPr id="156" name="Google Shape;156;g8e369fb8ae_0_18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6" name="Shape 166"/>
        <p:cNvGrpSpPr/>
        <p:nvPr/>
      </p:nvGrpSpPr>
      <p:grpSpPr>
        <a:xfrm>
          <a:off x="0" y="0"/>
          <a:ext cx="0" cy="0"/>
          <a:chOff x="0" y="0"/>
          <a:chExt cx="0" cy="0"/>
        </a:xfrm>
      </p:grpSpPr>
      <p:sp>
        <p:nvSpPr>
          <p:cNvPr id="167" name="Google Shape;167;g8e369fb8ae_0_203:notes"/>
          <p:cNvSpPr/>
          <p:nvPr>
            <p:ph idx="2" type="sldImg"/>
          </p:nvPr>
        </p:nvSpPr>
        <p:spPr>
          <a:xfrm>
            <a:off x="980022" y="685800"/>
            <a:ext cx="4898700" cy="3429000"/>
          </a:xfrm>
          <a:custGeom>
            <a:rect b="b" l="l" r="r" t="t"/>
            <a:pathLst>
              <a:path extrusionOk="0" h="120000" w="120000">
                <a:moveTo>
                  <a:pt x="0" y="0"/>
                </a:moveTo>
                <a:lnTo>
                  <a:pt x="120000" y="0"/>
                </a:lnTo>
                <a:lnTo>
                  <a:pt x="120000" y="120000"/>
                </a:lnTo>
                <a:lnTo>
                  <a:pt x="0" y="120000"/>
                </a:lnTo>
                <a:close/>
              </a:path>
            </a:pathLst>
          </a:custGeom>
        </p:spPr>
      </p:sp>
      <p:sp>
        <p:nvSpPr>
          <p:cNvPr id="168" name="Google Shape;168;g8e369fb8ae_0_20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1227198" y="3647962"/>
            <a:ext cx="33545700" cy="10056600"/>
          </a:xfrm>
          <a:prstGeom prst="rect">
            <a:avLst/>
          </a:prstGeom>
        </p:spPr>
        <p:txBody>
          <a:bodyPr anchorCtr="0" anchor="b" bIns="389275" lIns="389275" spcFirstLastPara="1" rIns="389275" wrap="square" tIns="389275">
            <a:noAutofit/>
          </a:bodyPr>
          <a:lstStyle>
            <a:lvl1pPr lvl="0" algn="ctr">
              <a:spcBef>
                <a:spcPts val="0"/>
              </a:spcBef>
              <a:spcAft>
                <a:spcPts val="0"/>
              </a:spcAft>
              <a:buSzPts val="22100"/>
              <a:buNone/>
              <a:defRPr sz="22100"/>
            </a:lvl1pPr>
            <a:lvl2pPr lvl="1" algn="ctr">
              <a:spcBef>
                <a:spcPts val="0"/>
              </a:spcBef>
              <a:spcAft>
                <a:spcPts val="0"/>
              </a:spcAft>
              <a:buSzPts val="22100"/>
              <a:buNone/>
              <a:defRPr sz="22100"/>
            </a:lvl2pPr>
            <a:lvl3pPr lvl="2" algn="ctr">
              <a:spcBef>
                <a:spcPts val="0"/>
              </a:spcBef>
              <a:spcAft>
                <a:spcPts val="0"/>
              </a:spcAft>
              <a:buSzPts val="22100"/>
              <a:buNone/>
              <a:defRPr sz="22100"/>
            </a:lvl3pPr>
            <a:lvl4pPr lvl="3" algn="ctr">
              <a:spcBef>
                <a:spcPts val="0"/>
              </a:spcBef>
              <a:spcAft>
                <a:spcPts val="0"/>
              </a:spcAft>
              <a:buSzPts val="22100"/>
              <a:buNone/>
              <a:defRPr sz="22100"/>
            </a:lvl4pPr>
            <a:lvl5pPr lvl="4" algn="ctr">
              <a:spcBef>
                <a:spcPts val="0"/>
              </a:spcBef>
              <a:spcAft>
                <a:spcPts val="0"/>
              </a:spcAft>
              <a:buSzPts val="22100"/>
              <a:buNone/>
              <a:defRPr sz="22100"/>
            </a:lvl5pPr>
            <a:lvl6pPr lvl="5" algn="ctr">
              <a:spcBef>
                <a:spcPts val="0"/>
              </a:spcBef>
              <a:spcAft>
                <a:spcPts val="0"/>
              </a:spcAft>
              <a:buSzPts val="22100"/>
              <a:buNone/>
              <a:defRPr sz="22100"/>
            </a:lvl6pPr>
            <a:lvl7pPr lvl="6" algn="ctr">
              <a:spcBef>
                <a:spcPts val="0"/>
              </a:spcBef>
              <a:spcAft>
                <a:spcPts val="0"/>
              </a:spcAft>
              <a:buSzPts val="22100"/>
              <a:buNone/>
              <a:defRPr sz="22100"/>
            </a:lvl7pPr>
            <a:lvl8pPr lvl="7" algn="ctr">
              <a:spcBef>
                <a:spcPts val="0"/>
              </a:spcBef>
              <a:spcAft>
                <a:spcPts val="0"/>
              </a:spcAft>
              <a:buSzPts val="22100"/>
              <a:buNone/>
              <a:defRPr sz="22100"/>
            </a:lvl8pPr>
            <a:lvl9pPr lvl="8" algn="ctr">
              <a:spcBef>
                <a:spcPts val="0"/>
              </a:spcBef>
              <a:spcAft>
                <a:spcPts val="0"/>
              </a:spcAft>
              <a:buSzPts val="22100"/>
              <a:buNone/>
              <a:defRPr sz="22100"/>
            </a:lvl9pPr>
          </a:lstStyle>
          <a:p/>
        </p:txBody>
      </p:sp>
      <p:sp>
        <p:nvSpPr>
          <p:cNvPr id="11" name="Google Shape;11;p2"/>
          <p:cNvSpPr txBox="1"/>
          <p:nvPr>
            <p:ph idx="1" type="subTitle"/>
          </p:nvPr>
        </p:nvSpPr>
        <p:spPr>
          <a:xfrm>
            <a:off x="1227165" y="13885477"/>
            <a:ext cx="33545700" cy="3883200"/>
          </a:xfrm>
          <a:prstGeom prst="rect">
            <a:avLst/>
          </a:prstGeom>
        </p:spPr>
        <p:txBody>
          <a:bodyPr anchorCtr="0" anchor="t" bIns="389275" lIns="389275" spcFirstLastPara="1" rIns="389275" wrap="square" tIns="389275">
            <a:noAutofit/>
          </a:bodyPr>
          <a:lstStyle>
            <a:lvl1pPr lvl="0" algn="ctr">
              <a:lnSpc>
                <a:spcPct val="100000"/>
              </a:lnSpc>
              <a:spcBef>
                <a:spcPts val="0"/>
              </a:spcBef>
              <a:spcAft>
                <a:spcPts val="0"/>
              </a:spcAft>
              <a:buSzPts val="11900"/>
              <a:buNone/>
              <a:defRPr sz="11900"/>
            </a:lvl1pPr>
            <a:lvl2pPr lvl="1" algn="ctr">
              <a:lnSpc>
                <a:spcPct val="100000"/>
              </a:lnSpc>
              <a:spcBef>
                <a:spcPts val="0"/>
              </a:spcBef>
              <a:spcAft>
                <a:spcPts val="0"/>
              </a:spcAft>
              <a:buSzPts val="11900"/>
              <a:buNone/>
              <a:defRPr sz="11900"/>
            </a:lvl2pPr>
            <a:lvl3pPr lvl="2" algn="ctr">
              <a:lnSpc>
                <a:spcPct val="100000"/>
              </a:lnSpc>
              <a:spcBef>
                <a:spcPts val="0"/>
              </a:spcBef>
              <a:spcAft>
                <a:spcPts val="0"/>
              </a:spcAft>
              <a:buSzPts val="11900"/>
              <a:buNone/>
              <a:defRPr sz="11900"/>
            </a:lvl3pPr>
            <a:lvl4pPr lvl="3" algn="ctr">
              <a:lnSpc>
                <a:spcPct val="100000"/>
              </a:lnSpc>
              <a:spcBef>
                <a:spcPts val="0"/>
              </a:spcBef>
              <a:spcAft>
                <a:spcPts val="0"/>
              </a:spcAft>
              <a:buSzPts val="11900"/>
              <a:buNone/>
              <a:defRPr sz="11900"/>
            </a:lvl4pPr>
            <a:lvl5pPr lvl="4" algn="ctr">
              <a:lnSpc>
                <a:spcPct val="100000"/>
              </a:lnSpc>
              <a:spcBef>
                <a:spcPts val="0"/>
              </a:spcBef>
              <a:spcAft>
                <a:spcPts val="0"/>
              </a:spcAft>
              <a:buSzPts val="11900"/>
              <a:buNone/>
              <a:defRPr sz="11900"/>
            </a:lvl5pPr>
            <a:lvl6pPr lvl="5" algn="ctr">
              <a:lnSpc>
                <a:spcPct val="100000"/>
              </a:lnSpc>
              <a:spcBef>
                <a:spcPts val="0"/>
              </a:spcBef>
              <a:spcAft>
                <a:spcPts val="0"/>
              </a:spcAft>
              <a:buSzPts val="11900"/>
              <a:buNone/>
              <a:defRPr sz="11900"/>
            </a:lvl6pPr>
            <a:lvl7pPr lvl="6" algn="ctr">
              <a:lnSpc>
                <a:spcPct val="100000"/>
              </a:lnSpc>
              <a:spcBef>
                <a:spcPts val="0"/>
              </a:spcBef>
              <a:spcAft>
                <a:spcPts val="0"/>
              </a:spcAft>
              <a:buSzPts val="11900"/>
              <a:buNone/>
              <a:defRPr sz="11900"/>
            </a:lvl7pPr>
            <a:lvl8pPr lvl="7" algn="ctr">
              <a:lnSpc>
                <a:spcPct val="100000"/>
              </a:lnSpc>
              <a:spcBef>
                <a:spcPts val="0"/>
              </a:spcBef>
              <a:spcAft>
                <a:spcPts val="0"/>
              </a:spcAft>
              <a:buSzPts val="11900"/>
              <a:buNone/>
              <a:defRPr sz="11900"/>
            </a:lvl8pPr>
            <a:lvl9pPr lvl="8" algn="ctr">
              <a:lnSpc>
                <a:spcPct val="100000"/>
              </a:lnSpc>
              <a:spcBef>
                <a:spcPts val="0"/>
              </a:spcBef>
              <a:spcAft>
                <a:spcPts val="0"/>
              </a:spcAft>
              <a:buSzPts val="11900"/>
              <a:buNone/>
              <a:defRPr sz="11900"/>
            </a:lvl9pPr>
          </a:lstStyle>
          <a:p/>
        </p:txBody>
      </p:sp>
      <p:sp>
        <p:nvSpPr>
          <p:cNvPr id="12" name="Google Shape;12;p2"/>
          <p:cNvSpPr txBox="1"/>
          <p:nvPr>
            <p:ph idx="12" type="sldNum"/>
          </p:nvPr>
        </p:nvSpPr>
        <p:spPr>
          <a:xfrm>
            <a:off x="33356133" y="22846906"/>
            <a:ext cx="2160300" cy="1928400"/>
          </a:xfrm>
          <a:prstGeom prst="rect">
            <a:avLst/>
          </a:prstGeom>
        </p:spPr>
        <p:txBody>
          <a:bodyPr anchorCtr="0" anchor="ctr" bIns="389275" lIns="389275" spcFirstLastPara="1" rIns="389275" wrap="square" tIns="38927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s-419"/>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1227165" y="5419335"/>
            <a:ext cx="33545700" cy="9619800"/>
          </a:xfrm>
          <a:prstGeom prst="rect">
            <a:avLst/>
          </a:prstGeom>
        </p:spPr>
        <p:txBody>
          <a:bodyPr anchorCtr="0" anchor="b" bIns="389275" lIns="389275" spcFirstLastPara="1" rIns="389275" wrap="square" tIns="389275">
            <a:noAutofit/>
          </a:bodyPr>
          <a:lstStyle>
            <a:lvl1pPr lvl="0" algn="ctr">
              <a:spcBef>
                <a:spcPts val="0"/>
              </a:spcBef>
              <a:spcAft>
                <a:spcPts val="0"/>
              </a:spcAft>
              <a:buSzPts val="51100"/>
              <a:buNone/>
              <a:defRPr sz="51100"/>
            </a:lvl1pPr>
            <a:lvl2pPr lvl="1" algn="ctr">
              <a:spcBef>
                <a:spcPts val="0"/>
              </a:spcBef>
              <a:spcAft>
                <a:spcPts val="0"/>
              </a:spcAft>
              <a:buSzPts val="51100"/>
              <a:buNone/>
              <a:defRPr sz="51100"/>
            </a:lvl2pPr>
            <a:lvl3pPr lvl="2" algn="ctr">
              <a:spcBef>
                <a:spcPts val="0"/>
              </a:spcBef>
              <a:spcAft>
                <a:spcPts val="0"/>
              </a:spcAft>
              <a:buSzPts val="51100"/>
              <a:buNone/>
              <a:defRPr sz="51100"/>
            </a:lvl3pPr>
            <a:lvl4pPr lvl="3" algn="ctr">
              <a:spcBef>
                <a:spcPts val="0"/>
              </a:spcBef>
              <a:spcAft>
                <a:spcPts val="0"/>
              </a:spcAft>
              <a:buSzPts val="51100"/>
              <a:buNone/>
              <a:defRPr sz="51100"/>
            </a:lvl4pPr>
            <a:lvl5pPr lvl="4" algn="ctr">
              <a:spcBef>
                <a:spcPts val="0"/>
              </a:spcBef>
              <a:spcAft>
                <a:spcPts val="0"/>
              </a:spcAft>
              <a:buSzPts val="51100"/>
              <a:buNone/>
              <a:defRPr sz="51100"/>
            </a:lvl5pPr>
            <a:lvl6pPr lvl="5" algn="ctr">
              <a:spcBef>
                <a:spcPts val="0"/>
              </a:spcBef>
              <a:spcAft>
                <a:spcPts val="0"/>
              </a:spcAft>
              <a:buSzPts val="51100"/>
              <a:buNone/>
              <a:defRPr sz="51100"/>
            </a:lvl6pPr>
            <a:lvl7pPr lvl="6" algn="ctr">
              <a:spcBef>
                <a:spcPts val="0"/>
              </a:spcBef>
              <a:spcAft>
                <a:spcPts val="0"/>
              </a:spcAft>
              <a:buSzPts val="51100"/>
              <a:buNone/>
              <a:defRPr sz="51100"/>
            </a:lvl7pPr>
            <a:lvl8pPr lvl="7" algn="ctr">
              <a:spcBef>
                <a:spcPts val="0"/>
              </a:spcBef>
              <a:spcAft>
                <a:spcPts val="0"/>
              </a:spcAft>
              <a:buSzPts val="51100"/>
              <a:buNone/>
              <a:defRPr sz="51100"/>
            </a:lvl8pPr>
            <a:lvl9pPr lvl="8" algn="ctr">
              <a:spcBef>
                <a:spcPts val="0"/>
              </a:spcBef>
              <a:spcAft>
                <a:spcPts val="0"/>
              </a:spcAft>
              <a:buSzPts val="51100"/>
              <a:buNone/>
              <a:defRPr sz="51100"/>
            </a:lvl9pPr>
          </a:lstStyle>
          <a:p>
            <a:r>
              <a:t>xx%</a:t>
            </a:r>
          </a:p>
        </p:txBody>
      </p:sp>
      <p:sp>
        <p:nvSpPr>
          <p:cNvPr id="46" name="Google Shape;46;p11"/>
          <p:cNvSpPr txBox="1"/>
          <p:nvPr>
            <p:ph idx="1" type="body"/>
          </p:nvPr>
        </p:nvSpPr>
        <p:spPr>
          <a:xfrm>
            <a:off x="1227165" y="15443972"/>
            <a:ext cx="33545700" cy="6373200"/>
          </a:xfrm>
          <a:prstGeom prst="rect">
            <a:avLst/>
          </a:prstGeom>
        </p:spPr>
        <p:txBody>
          <a:bodyPr anchorCtr="0" anchor="t" bIns="389275" lIns="389275" spcFirstLastPara="1" rIns="389275" wrap="square" tIns="389275">
            <a:noAutofit/>
          </a:bodyPr>
          <a:lstStyle>
            <a:lvl1pPr indent="-717550" lvl="0" marL="457200" algn="ctr">
              <a:spcBef>
                <a:spcPts val="0"/>
              </a:spcBef>
              <a:spcAft>
                <a:spcPts val="0"/>
              </a:spcAft>
              <a:buSzPts val="7700"/>
              <a:buChar char="●"/>
              <a:defRPr/>
            </a:lvl1pPr>
            <a:lvl2pPr indent="-609600" lvl="1" marL="914400" algn="ctr">
              <a:spcBef>
                <a:spcPts val="6800"/>
              </a:spcBef>
              <a:spcAft>
                <a:spcPts val="0"/>
              </a:spcAft>
              <a:buSzPts val="6000"/>
              <a:buChar char="○"/>
              <a:defRPr/>
            </a:lvl2pPr>
            <a:lvl3pPr indent="-609600" lvl="2" marL="1371600" algn="ctr">
              <a:spcBef>
                <a:spcPts val="6800"/>
              </a:spcBef>
              <a:spcAft>
                <a:spcPts val="0"/>
              </a:spcAft>
              <a:buSzPts val="6000"/>
              <a:buChar char="■"/>
              <a:defRPr/>
            </a:lvl3pPr>
            <a:lvl4pPr indent="-609600" lvl="3" marL="1828800" algn="ctr">
              <a:spcBef>
                <a:spcPts val="6800"/>
              </a:spcBef>
              <a:spcAft>
                <a:spcPts val="0"/>
              </a:spcAft>
              <a:buSzPts val="6000"/>
              <a:buChar char="●"/>
              <a:defRPr/>
            </a:lvl4pPr>
            <a:lvl5pPr indent="-609600" lvl="4" marL="2286000" algn="ctr">
              <a:spcBef>
                <a:spcPts val="6800"/>
              </a:spcBef>
              <a:spcAft>
                <a:spcPts val="0"/>
              </a:spcAft>
              <a:buSzPts val="6000"/>
              <a:buChar char="○"/>
              <a:defRPr/>
            </a:lvl5pPr>
            <a:lvl6pPr indent="-609600" lvl="5" marL="2743200" algn="ctr">
              <a:spcBef>
                <a:spcPts val="6800"/>
              </a:spcBef>
              <a:spcAft>
                <a:spcPts val="0"/>
              </a:spcAft>
              <a:buSzPts val="6000"/>
              <a:buChar char="■"/>
              <a:defRPr/>
            </a:lvl6pPr>
            <a:lvl7pPr indent="-609600" lvl="6" marL="3200400" algn="ctr">
              <a:spcBef>
                <a:spcPts val="6800"/>
              </a:spcBef>
              <a:spcAft>
                <a:spcPts val="0"/>
              </a:spcAft>
              <a:buSzPts val="6000"/>
              <a:buChar char="●"/>
              <a:defRPr/>
            </a:lvl7pPr>
            <a:lvl8pPr indent="-609600" lvl="7" marL="3657600" algn="ctr">
              <a:spcBef>
                <a:spcPts val="6800"/>
              </a:spcBef>
              <a:spcAft>
                <a:spcPts val="0"/>
              </a:spcAft>
              <a:buSzPts val="6000"/>
              <a:buChar char="○"/>
              <a:defRPr/>
            </a:lvl8pPr>
            <a:lvl9pPr indent="-609600" lvl="8" marL="4114800" algn="ctr">
              <a:spcBef>
                <a:spcPts val="6800"/>
              </a:spcBef>
              <a:spcAft>
                <a:spcPts val="6800"/>
              </a:spcAft>
              <a:buSzPts val="6000"/>
              <a:buChar char="■"/>
              <a:defRPr/>
            </a:lvl9pPr>
          </a:lstStyle>
          <a:p/>
        </p:txBody>
      </p:sp>
      <p:sp>
        <p:nvSpPr>
          <p:cNvPr id="47" name="Google Shape;47;p11"/>
          <p:cNvSpPr txBox="1"/>
          <p:nvPr>
            <p:ph idx="12" type="sldNum"/>
          </p:nvPr>
        </p:nvSpPr>
        <p:spPr>
          <a:xfrm>
            <a:off x="33356133" y="22846906"/>
            <a:ext cx="2160300" cy="1928400"/>
          </a:xfrm>
          <a:prstGeom prst="rect">
            <a:avLst/>
          </a:prstGeom>
        </p:spPr>
        <p:txBody>
          <a:bodyPr anchorCtr="0" anchor="ctr" bIns="389275" lIns="389275" spcFirstLastPara="1" rIns="389275" wrap="square" tIns="38927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s-419"/>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33356133" y="22846906"/>
            <a:ext cx="2160300" cy="1928400"/>
          </a:xfrm>
          <a:prstGeom prst="rect">
            <a:avLst/>
          </a:prstGeom>
        </p:spPr>
        <p:txBody>
          <a:bodyPr anchorCtr="0" anchor="ctr" bIns="389275" lIns="389275" spcFirstLastPara="1" rIns="389275" wrap="square" tIns="38927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s-419"/>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1227165" y="10537848"/>
            <a:ext cx="33545700" cy="4124400"/>
          </a:xfrm>
          <a:prstGeom prst="rect">
            <a:avLst/>
          </a:prstGeom>
        </p:spPr>
        <p:txBody>
          <a:bodyPr anchorCtr="0" anchor="ctr" bIns="389275" lIns="389275" spcFirstLastPara="1" rIns="389275" wrap="square" tIns="389275">
            <a:noAutofit/>
          </a:bodyPr>
          <a:lstStyle>
            <a:lvl1pPr lvl="0" algn="ctr">
              <a:spcBef>
                <a:spcPts val="0"/>
              </a:spcBef>
              <a:spcAft>
                <a:spcPts val="0"/>
              </a:spcAft>
              <a:buSzPts val="15300"/>
              <a:buNone/>
              <a:defRPr sz="15300"/>
            </a:lvl1pPr>
            <a:lvl2pPr lvl="1" algn="ctr">
              <a:spcBef>
                <a:spcPts val="0"/>
              </a:spcBef>
              <a:spcAft>
                <a:spcPts val="0"/>
              </a:spcAft>
              <a:buSzPts val="15300"/>
              <a:buNone/>
              <a:defRPr sz="15300"/>
            </a:lvl2pPr>
            <a:lvl3pPr lvl="2" algn="ctr">
              <a:spcBef>
                <a:spcPts val="0"/>
              </a:spcBef>
              <a:spcAft>
                <a:spcPts val="0"/>
              </a:spcAft>
              <a:buSzPts val="15300"/>
              <a:buNone/>
              <a:defRPr sz="15300"/>
            </a:lvl3pPr>
            <a:lvl4pPr lvl="3" algn="ctr">
              <a:spcBef>
                <a:spcPts val="0"/>
              </a:spcBef>
              <a:spcAft>
                <a:spcPts val="0"/>
              </a:spcAft>
              <a:buSzPts val="15300"/>
              <a:buNone/>
              <a:defRPr sz="15300"/>
            </a:lvl4pPr>
            <a:lvl5pPr lvl="4" algn="ctr">
              <a:spcBef>
                <a:spcPts val="0"/>
              </a:spcBef>
              <a:spcAft>
                <a:spcPts val="0"/>
              </a:spcAft>
              <a:buSzPts val="15300"/>
              <a:buNone/>
              <a:defRPr sz="15300"/>
            </a:lvl5pPr>
            <a:lvl6pPr lvl="5" algn="ctr">
              <a:spcBef>
                <a:spcPts val="0"/>
              </a:spcBef>
              <a:spcAft>
                <a:spcPts val="0"/>
              </a:spcAft>
              <a:buSzPts val="15300"/>
              <a:buNone/>
              <a:defRPr sz="15300"/>
            </a:lvl6pPr>
            <a:lvl7pPr lvl="6" algn="ctr">
              <a:spcBef>
                <a:spcPts val="0"/>
              </a:spcBef>
              <a:spcAft>
                <a:spcPts val="0"/>
              </a:spcAft>
              <a:buSzPts val="15300"/>
              <a:buNone/>
              <a:defRPr sz="15300"/>
            </a:lvl7pPr>
            <a:lvl8pPr lvl="7" algn="ctr">
              <a:spcBef>
                <a:spcPts val="0"/>
              </a:spcBef>
              <a:spcAft>
                <a:spcPts val="0"/>
              </a:spcAft>
              <a:buSzPts val="15300"/>
              <a:buNone/>
              <a:defRPr sz="15300"/>
            </a:lvl8pPr>
            <a:lvl9pPr lvl="8" algn="ctr">
              <a:spcBef>
                <a:spcPts val="0"/>
              </a:spcBef>
              <a:spcAft>
                <a:spcPts val="0"/>
              </a:spcAft>
              <a:buSzPts val="15300"/>
              <a:buNone/>
              <a:defRPr sz="15300"/>
            </a:lvl9pPr>
          </a:lstStyle>
          <a:p/>
        </p:txBody>
      </p:sp>
      <p:sp>
        <p:nvSpPr>
          <p:cNvPr id="15" name="Google Shape;15;p3"/>
          <p:cNvSpPr txBox="1"/>
          <p:nvPr>
            <p:ph idx="12" type="sldNum"/>
          </p:nvPr>
        </p:nvSpPr>
        <p:spPr>
          <a:xfrm>
            <a:off x="33356133" y="22846906"/>
            <a:ext cx="2160300" cy="1928400"/>
          </a:xfrm>
          <a:prstGeom prst="rect">
            <a:avLst/>
          </a:prstGeom>
        </p:spPr>
        <p:txBody>
          <a:bodyPr anchorCtr="0" anchor="ctr" bIns="389275" lIns="389275" spcFirstLastPara="1" rIns="389275" wrap="square" tIns="38927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s-419"/>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1227165" y="2180350"/>
            <a:ext cx="33545700" cy="2805900"/>
          </a:xfrm>
          <a:prstGeom prst="rect">
            <a:avLst/>
          </a:prstGeom>
        </p:spPr>
        <p:txBody>
          <a:bodyPr anchorCtr="0" anchor="t" bIns="389275" lIns="389275" spcFirstLastPara="1" rIns="389275" wrap="square" tIns="389275">
            <a:noAutofit/>
          </a:bodyPr>
          <a:lstStyle>
            <a:lvl1pPr lvl="0">
              <a:spcBef>
                <a:spcPts val="0"/>
              </a:spcBef>
              <a:spcAft>
                <a:spcPts val="0"/>
              </a:spcAft>
              <a:buSzPts val="11900"/>
              <a:buNone/>
              <a:defRPr/>
            </a:lvl1pPr>
            <a:lvl2pPr lvl="1">
              <a:spcBef>
                <a:spcPts val="0"/>
              </a:spcBef>
              <a:spcAft>
                <a:spcPts val="0"/>
              </a:spcAft>
              <a:buSzPts val="11900"/>
              <a:buNone/>
              <a:defRPr/>
            </a:lvl2pPr>
            <a:lvl3pPr lvl="2">
              <a:spcBef>
                <a:spcPts val="0"/>
              </a:spcBef>
              <a:spcAft>
                <a:spcPts val="0"/>
              </a:spcAft>
              <a:buSzPts val="11900"/>
              <a:buNone/>
              <a:defRPr/>
            </a:lvl3pPr>
            <a:lvl4pPr lvl="3">
              <a:spcBef>
                <a:spcPts val="0"/>
              </a:spcBef>
              <a:spcAft>
                <a:spcPts val="0"/>
              </a:spcAft>
              <a:buSzPts val="11900"/>
              <a:buNone/>
              <a:defRPr/>
            </a:lvl4pPr>
            <a:lvl5pPr lvl="4">
              <a:spcBef>
                <a:spcPts val="0"/>
              </a:spcBef>
              <a:spcAft>
                <a:spcPts val="0"/>
              </a:spcAft>
              <a:buSzPts val="11900"/>
              <a:buNone/>
              <a:defRPr/>
            </a:lvl5pPr>
            <a:lvl6pPr lvl="5">
              <a:spcBef>
                <a:spcPts val="0"/>
              </a:spcBef>
              <a:spcAft>
                <a:spcPts val="0"/>
              </a:spcAft>
              <a:buSzPts val="11900"/>
              <a:buNone/>
              <a:defRPr/>
            </a:lvl6pPr>
            <a:lvl7pPr lvl="6">
              <a:spcBef>
                <a:spcPts val="0"/>
              </a:spcBef>
              <a:spcAft>
                <a:spcPts val="0"/>
              </a:spcAft>
              <a:buSzPts val="11900"/>
              <a:buNone/>
              <a:defRPr/>
            </a:lvl7pPr>
            <a:lvl8pPr lvl="7">
              <a:spcBef>
                <a:spcPts val="0"/>
              </a:spcBef>
              <a:spcAft>
                <a:spcPts val="0"/>
              </a:spcAft>
              <a:buSzPts val="11900"/>
              <a:buNone/>
              <a:defRPr/>
            </a:lvl8pPr>
            <a:lvl9pPr lvl="8">
              <a:spcBef>
                <a:spcPts val="0"/>
              </a:spcBef>
              <a:spcAft>
                <a:spcPts val="0"/>
              </a:spcAft>
              <a:buSzPts val="11900"/>
              <a:buNone/>
              <a:defRPr/>
            </a:lvl9pPr>
          </a:lstStyle>
          <a:p/>
        </p:txBody>
      </p:sp>
      <p:sp>
        <p:nvSpPr>
          <p:cNvPr id="18" name="Google Shape;18;p4"/>
          <p:cNvSpPr txBox="1"/>
          <p:nvPr>
            <p:ph idx="1" type="body"/>
          </p:nvPr>
        </p:nvSpPr>
        <p:spPr>
          <a:xfrm>
            <a:off x="1227165" y="5646422"/>
            <a:ext cx="33545700" cy="16738200"/>
          </a:xfrm>
          <a:prstGeom prst="rect">
            <a:avLst/>
          </a:prstGeom>
        </p:spPr>
        <p:txBody>
          <a:bodyPr anchorCtr="0" anchor="t" bIns="389275" lIns="389275" spcFirstLastPara="1" rIns="389275" wrap="square" tIns="389275">
            <a:noAutofit/>
          </a:bodyPr>
          <a:lstStyle>
            <a:lvl1pPr indent="-717550" lvl="0" marL="457200">
              <a:spcBef>
                <a:spcPts val="0"/>
              </a:spcBef>
              <a:spcAft>
                <a:spcPts val="0"/>
              </a:spcAft>
              <a:buSzPts val="7700"/>
              <a:buChar char="●"/>
              <a:defRPr/>
            </a:lvl1pPr>
            <a:lvl2pPr indent="-609600" lvl="1" marL="914400">
              <a:spcBef>
                <a:spcPts val="6800"/>
              </a:spcBef>
              <a:spcAft>
                <a:spcPts val="0"/>
              </a:spcAft>
              <a:buSzPts val="6000"/>
              <a:buChar char="○"/>
              <a:defRPr/>
            </a:lvl2pPr>
            <a:lvl3pPr indent="-609600" lvl="2" marL="1371600">
              <a:spcBef>
                <a:spcPts val="6800"/>
              </a:spcBef>
              <a:spcAft>
                <a:spcPts val="0"/>
              </a:spcAft>
              <a:buSzPts val="6000"/>
              <a:buChar char="■"/>
              <a:defRPr/>
            </a:lvl3pPr>
            <a:lvl4pPr indent="-609600" lvl="3" marL="1828800">
              <a:spcBef>
                <a:spcPts val="6800"/>
              </a:spcBef>
              <a:spcAft>
                <a:spcPts val="0"/>
              </a:spcAft>
              <a:buSzPts val="6000"/>
              <a:buChar char="●"/>
              <a:defRPr/>
            </a:lvl4pPr>
            <a:lvl5pPr indent="-609600" lvl="4" marL="2286000">
              <a:spcBef>
                <a:spcPts val="6800"/>
              </a:spcBef>
              <a:spcAft>
                <a:spcPts val="0"/>
              </a:spcAft>
              <a:buSzPts val="6000"/>
              <a:buChar char="○"/>
              <a:defRPr/>
            </a:lvl5pPr>
            <a:lvl6pPr indent="-609600" lvl="5" marL="2743200">
              <a:spcBef>
                <a:spcPts val="6800"/>
              </a:spcBef>
              <a:spcAft>
                <a:spcPts val="0"/>
              </a:spcAft>
              <a:buSzPts val="6000"/>
              <a:buChar char="■"/>
              <a:defRPr/>
            </a:lvl6pPr>
            <a:lvl7pPr indent="-609600" lvl="6" marL="3200400">
              <a:spcBef>
                <a:spcPts val="6800"/>
              </a:spcBef>
              <a:spcAft>
                <a:spcPts val="0"/>
              </a:spcAft>
              <a:buSzPts val="6000"/>
              <a:buChar char="●"/>
              <a:defRPr/>
            </a:lvl7pPr>
            <a:lvl8pPr indent="-609600" lvl="7" marL="3657600">
              <a:spcBef>
                <a:spcPts val="6800"/>
              </a:spcBef>
              <a:spcAft>
                <a:spcPts val="0"/>
              </a:spcAft>
              <a:buSzPts val="6000"/>
              <a:buChar char="○"/>
              <a:defRPr/>
            </a:lvl8pPr>
            <a:lvl9pPr indent="-609600" lvl="8" marL="4114800">
              <a:spcBef>
                <a:spcPts val="6800"/>
              </a:spcBef>
              <a:spcAft>
                <a:spcPts val="6800"/>
              </a:spcAft>
              <a:buSzPts val="6000"/>
              <a:buChar char="■"/>
              <a:defRPr/>
            </a:lvl9pPr>
          </a:lstStyle>
          <a:p/>
        </p:txBody>
      </p:sp>
      <p:sp>
        <p:nvSpPr>
          <p:cNvPr id="19" name="Google Shape;19;p4"/>
          <p:cNvSpPr txBox="1"/>
          <p:nvPr>
            <p:ph idx="12" type="sldNum"/>
          </p:nvPr>
        </p:nvSpPr>
        <p:spPr>
          <a:xfrm>
            <a:off x="33356133" y="22846906"/>
            <a:ext cx="2160300" cy="1928400"/>
          </a:xfrm>
          <a:prstGeom prst="rect">
            <a:avLst/>
          </a:prstGeom>
        </p:spPr>
        <p:txBody>
          <a:bodyPr anchorCtr="0" anchor="ctr" bIns="389275" lIns="389275" spcFirstLastPara="1" rIns="389275" wrap="square" tIns="38927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s-419"/>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1227165" y="2180350"/>
            <a:ext cx="33545700" cy="2805900"/>
          </a:xfrm>
          <a:prstGeom prst="rect">
            <a:avLst/>
          </a:prstGeom>
        </p:spPr>
        <p:txBody>
          <a:bodyPr anchorCtr="0" anchor="t" bIns="389275" lIns="389275" spcFirstLastPara="1" rIns="389275" wrap="square" tIns="389275">
            <a:noAutofit/>
          </a:bodyPr>
          <a:lstStyle>
            <a:lvl1pPr lvl="0">
              <a:spcBef>
                <a:spcPts val="0"/>
              </a:spcBef>
              <a:spcAft>
                <a:spcPts val="0"/>
              </a:spcAft>
              <a:buSzPts val="11900"/>
              <a:buNone/>
              <a:defRPr/>
            </a:lvl1pPr>
            <a:lvl2pPr lvl="1">
              <a:spcBef>
                <a:spcPts val="0"/>
              </a:spcBef>
              <a:spcAft>
                <a:spcPts val="0"/>
              </a:spcAft>
              <a:buSzPts val="11900"/>
              <a:buNone/>
              <a:defRPr/>
            </a:lvl2pPr>
            <a:lvl3pPr lvl="2">
              <a:spcBef>
                <a:spcPts val="0"/>
              </a:spcBef>
              <a:spcAft>
                <a:spcPts val="0"/>
              </a:spcAft>
              <a:buSzPts val="11900"/>
              <a:buNone/>
              <a:defRPr/>
            </a:lvl3pPr>
            <a:lvl4pPr lvl="3">
              <a:spcBef>
                <a:spcPts val="0"/>
              </a:spcBef>
              <a:spcAft>
                <a:spcPts val="0"/>
              </a:spcAft>
              <a:buSzPts val="11900"/>
              <a:buNone/>
              <a:defRPr/>
            </a:lvl4pPr>
            <a:lvl5pPr lvl="4">
              <a:spcBef>
                <a:spcPts val="0"/>
              </a:spcBef>
              <a:spcAft>
                <a:spcPts val="0"/>
              </a:spcAft>
              <a:buSzPts val="11900"/>
              <a:buNone/>
              <a:defRPr/>
            </a:lvl5pPr>
            <a:lvl6pPr lvl="5">
              <a:spcBef>
                <a:spcPts val="0"/>
              </a:spcBef>
              <a:spcAft>
                <a:spcPts val="0"/>
              </a:spcAft>
              <a:buSzPts val="11900"/>
              <a:buNone/>
              <a:defRPr/>
            </a:lvl6pPr>
            <a:lvl7pPr lvl="6">
              <a:spcBef>
                <a:spcPts val="0"/>
              </a:spcBef>
              <a:spcAft>
                <a:spcPts val="0"/>
              </a:spcAft>
              <a:buSzPts val="11900"/>
              <a:buNone/>
              <a:defRPr/>
            </a:lvl7pPr>
            <a:lvl8pPr lvl="7">
              <a:spcBef>
                <a:spcPts val="0"/>
              </a:spcBef>
              <a:spcAft>
                <a:spcPts val="0"/>
              </a:spcAft>
              <a:buSzPts val="11900"/>
              <a:buNone/>
              <a:defRPr/>
            </a:lvl8pPr>
            <a:lvl9pPr lvl="8">
              <a:spcBef>
                <a:spcPts val="0"/>
              </a:spcBef>
              <a:spcAft>
                <a:spcPts val="0"/>
              </a:spcAft>
              <a:buSzPts val="11900"/>
              <a:buNone/>
              <a:defRPr/>
            </a:lvl9pPr>
          </a:lstStyle>
          <a:p/>
        </p:txBody>
      </p:sp>
      <p:sp>
        <p:nvSpPr>
          <p:cNvPr id="22" name="Google Shape;22;p5"/>
          <p:cNvSpPr txBox="1"/>
          <p:nvPr>
            <p:ph idx="1" type="body"/>
          </p:nvPr>
        </p:nvSpPr>
        <p:spPr>
          <a:xfrm>
            <a:off x="1227165" y="5646422"/>
            <a:ext cx="15747600" cy="16738200"/>
          </a:xfrm>
          <a:prstGeom prst="rect">
            <a:avLst/>
          </a:prstGeom>
        </p:spPr>
        <p:txBody>
          <a:bodyPr anchorCtr="0" anchor="t" bIns="389275" lIns="389275" spcFirstLastPara="1" rIns="389275" wrap="square" tIns="389275">
            <a:noAutofit/>
          </a:bodyPr>
          <a:lstStyle>
            <a:lvl1pPr indent="-609600" lvl="0" marL="457200">
              <a:spcBef>
                <a:spcPts val="0"/>
              </a:spcBef>
              <a:spcAft>
                <a:spcPts val="0"/>
              </a:spcAft>
              <a:buSzPts val="6000"/>
              <a:buChar char="●"/>
              <a:defRPr sz="6000"/>
            </a:lvl1pPr>
            <a:lvl2pPr indent="-552450" lvl="1" marL="914400">
              <a:spcBef>
                <a:spcPts val="6800"/>
              </a:spcBef>
              <a:spcAft>
                <a:spcPts val="0"/>
              </a:spcAft>
              <a:buSzPts val="5100"/>
              <a:buChar char="○"/>
              <a:defRPr sz="5100"/>
            </a:lvl2pPr>
            <a:lvl3pPr indent="-552450" lvl="2" marL="1371600">
              <a:spcBef>
                <a:spcPts val="6800"/>
              </a:spcBef>
              <a:spcAft>
                <a:spcPts val="0"/>
              </a:spcAft>
              <a:buSzPts val="5100"/>
              <a:buChar char="■"/>
              <a:defRPr sz="5100"/>
            </a:lvl3pPr>
            <a:lvl4pPr indent="-552450" lvl="3" marL="1828800">
              <a:spcBef>
                <a:spcPts val="6800"/>
              </a:spcBef>
              <a:spcAft>
                <a:spcPts val="0"/>
              </a:spcAft>
              <a:buSzPts val="5100"/>
              <a:buChar char="●"/>
              <a:defRPr sz="5100"/>
            </a:lvl4pPr>
            <a:lvl5pPr indent="-552450" lvl="4" marL="2286000">
              <a:spcBef>
                <a:spcPts val="6800"/>
              </a:spcBef>
              <a:spcAft>
                <a:spcPts val="0"/>
              </a:spcAft>
              <a:buSzPts val="5100"/>
              <a:buChar char="○"/>
              <a:defRPr sz="5100"/>
            </a:lvl5pPr>
            <a:lvl6pPr indent="-552450" lvl="5" marL="2743200">
              <a:spcBef>
                <a:spcPts val="6800"/>
              </a:spcBef>
              <a:spcAft>
                <a:spcPts val="0"/>
              </a:spcAft>
              <a:buSzPts val="5100"/>
              <a:buChar char="■"/>
              <a:defRPr sz="5100"/>
            </a:lvl6pPr>
            <a:lvl7pPr indent="-552450" lvl="6" marL="3200400">
              <a:spcBef>
                <a:spcPts val="6800"/>
              </a:spcBef>
              <a:spcAft>
                <a:spcPts val="0"/>
              </a:spcAft>
              <a:buSzPts val="5100"/>
              <a:buChar char="●"/>
              <a:defRPr sz="5100"/>
            </a:lvl7pPr>
            <a:lvl8pPr indent="-552450" lvl="7" marL="3657600">
              <a:spcBef>
                <a:spcPts val="6800"/>
              </a:spcBef>
              <a:spcAft>
                <a:spcPts val="0"/>
              </a:spcAft>
              <a:buSzPts val="5100"/>
              <a:buChar char="○"/>
              <a:defRPr sz="5100"/>
            </a:lvl8pPr>
            <a:lvl9pPr indent="-552450" lvl="8" marL="4114800">
              <a:spcBef>
                <a:spcPts val="6800"/>
              </a:spcBef>
              <a:spcAft>
                <a:spcPts val="6800"/>
              </a:spcAft>
              <a:buSzPts val="5100"/>
              <a:buChar char="■"/>
              <a:defRPr sz="5100"/>
            </a:lvl9pPr>
          </a:lstStyle>
          <a:p/>
        </p:txBody>
      </p:sp>
      <p:sp>
        <p:nvSpPr>
          <p:cNvPr id="23" name="Google Shape;23;p5"/>
          <p:cNvSpPr txBox="1"/>
          <p:nvPr>
            <p:ph idx="2" type="body"/>
          </p:nvPr>
        </p:nvSpPr>
        <p:spPr>
          <a:xfrm>
            <a:off x="19025197" y="5646422"/>
            <a:ext cx="15747600" cy="16738200"/>
          </a:xfrm>
          <a:prstGeom prst="rect">
            <a:avLst/>
          </a:prstGeom>
        </p:spPr>
        <p:txBody>
          <a:bodyPr anchorCtr="0" anchor="t" bIns="389275" lIns="389275" spcFirstLastPara="1" rIns="389275" wrap="square" tIns="389275">
            <a:noAutofit/>
          </a:bodyPr>
          <a:lstStyle>
            <a:lvl1pPr indent="-609600" lvl="0" marL="457200">
              <a:spcBef>
                <a:spcPts val="0"/>
              </a:spcBef>
              <a:spcAft>
                <a:spcPts val="0"/>
              </a:spcAft>
              <a:buSzPts val="6000"/>
              <a:buChar char="●"/>
              <a:defRPr sz="6000"/>
            </a:lvl1pPr>
            <a:lvl2pPr indent="-552450" lvl="1" marL="914400">
              <a:spcBef>
                <a:spcPts val="6800"/>
              </a:spcBef>
              <a:spcAft>
                <a:spcPts val="0"/>
              </a:spcAft>
              <a:buSzPts val="5100"/>
              <a:buChar char="○"/>
              <a:defRPr sz="5100"/>
            </a:lvl2pPr>
            <a:lvl3pPr indent="-552450" lvl="2" marL="1371600">
              <a:spcBef>
                <a:spcPts val="6800"/>
              </a:spcBef>
              <a:spcAft>
                <a:spcPts val="0"/>
              </a:spcAft>
              <a:buSzPts val="5100"/>
              <a:buChar char="■"/>
              <a:defRPr sz="5100"/>
            </a:lvl3pPr>
            <a:lvl4pPr indent="-552450" lvl="3" marL="1828800">
              <a:spcBef>
                <a:spcPts val="6800"/>
              </a:spcBef>
              <a:spcAft>
                <a:spcPts val="0"/>
              </a:spcAft>
              <a:buSzPts val="5100"/>
              <a:buChar char="●"/>
              <a:defRPr sz="5100"/>
            </a:lvl4pPr>
            <a:lvl5pPr indent="-552450" lvl="4" marL="2286000">
              <a:spcBef>
                <a:spcPts val="6800"/>
              </a:spcBef>
              <a:spcAft>
                <a:spcPts val="0"/>
              </a:spcAft>
              <a:buSzPts val="5100"/>
              <a:buChar char="○"/>
              <a:defRPr sz="5100"/>
            </a:lvl5pPr>
            <a:lvl6pPr indent="-552450" lvl="5" marL="2743200">
              <a:spcBef>
                <a:spcPts val="6800"/>
              </a:spcBef>
              <a:spcAft>
                <a:spcPts val="0"/>
              </a:spcAft>
              <a:buSzPts val="5100"/>
              <a:buChar char="■"/>
              <a:defRPr sz="5100"/>
            </a:lvl6pPr>
            <a:lvl7pPr indent="-552450" lvl="6" marL="3200400">
              <a:spcBef>
                <a:spcPts val="6800"/>
              </a:spcBef>
              <a:spcAft>
                <a:spcPts val="0"/>
              </a:spcAft>
              <a:buSzPts val="5100"/>
              <a:buChar char="●"/>
              <a:defRPr sz="5100"/>
            </a:lvl7pPr>
            <a:lvl8pPr indent="-552450" lvl="7" marL="3657600">
              <a:spcBef>
                <a:spcPts val="6800"/>
              </a:spcBef>
              <a:spcAft>
                <a:spcPts val="0"/>
              </a:spcAft>
              <a:buSzPts val="5100"/>
              <a:buChar char="○"/>
              <a:defRPr sz="5100"/>
            </a:lvl8pPr>
            <a:lvl9pPr indent="-552450" lvl="8" marL="4114800">
              <a:spcBef>
                <a:spcPts val="6800"/>
              </a:spcBef>
              <a:spcAft>
                <a:spcPts val="6800"/>
              </a:spcAft>
              <a:buSzPts val="5100"/>
              <a:buChar char="■"/>
              <a:defRPr sz="5100"/>
            </a:lvl9pPr>
          </a:lstStyle>
          <a:p/>
        </p:txBody>
      </p:sp>
      <p:sp>
        <p:nvSpPr>
          <p:cNvPr id="24" name="Google Shape;24;p5"/>
          <p:cNvSpPr txBox="1"/>
          <p:nvPr>
            <p:ph idx="12" type="sldNum"/>
          </p:nvPr>
        </p:nvSpPr>
        <p:spPr>
          <a:xfrm>
            <a:off x="33356133" y="22846906"/>
            <a:ext cx="2160300" cy="1928400"/>
          </a:xfrm>
          <a:prstGeom prst="rect">
            <a:avLst/>
          </a:prstGeom>
        </p:spPr>
        <p:txBody>
          <a:bodyPr anchorCtr="0" anchor="ctr" bIns="389275" lIns="389275" spcFirstLastPara="1" rIns="389275" wrap="square" tIns="38927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s-419"/>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1227165" y="2180350"/>
            <a:ext cx="33545700" cy="2805900"/>
          </a:xfrm>
          <a:prstGeom prst="rect">
            <a:avLst/>
          </a:prstGeom>
        </p:spPr>
        <p:txBody>
          <a:bodyPr anchorCtr="0" anchor="t" bIns="389275" lIns="389275" spcFirstLastPara="1" rIns="389275" wrap="square" tIns="389275">
            <a:noAutofit/>
          </a:bodyPr>
          <a:lstStyle>
            <a:lvl1pPr lvl="0">
              <a:spcBef>
                <a:spcPts val="0"/>
              </a:spcBef>
              <a:spcAft>
                <a:spcPts val="0"/>
              </a:spcAft>
              <a:buSzPts val="11900"/>
              <a:buNone/>
              <a:defRPr/>
            </a:lvl1pPr>
            <a:lvl2pPr lvl="1">
              <a:spcBef>
                <a:spcPts val="0"/>
              </a:spcBef>
              <a:spcAft>
                <a:spcPts val="0"/>
              </a:spcAft>
              <a:buSzPts val="11900"/>
              <a:buNone/>
              <a:defRPr/>
            </a:lvl2pPr>
            <a:lvl3pPr lvl="2">
              <a:spcBef>
                <a:spcPts val="0"/>
              </a:spcBef>
              <a:spcAft>
                <a:spcPts val="0"/>
              </a:spcAft>
              <a:buSzPts val="11900"/>
              <a:buNone/>
              <a:defRPr/>
            </a:lvl3pPr>
            <a:lvl4pPr lvl="3">
              <a:spcBef>
                <a:spcPts val="0"/>
              </a:spcBef>
              <a:spcAft>
                <a:spcPts val="0"/>
              </a:spcAft>
              <a:buSzPts val="11900"/>
              <a:buNone/>
              <a:defRPr/>
            </a:lvl4pPr>
            <a:lvl5pPr lvl="4">
              <a:spcBef>
                <a:spcPts val="0"/>
              </a:spcBef>
              <a:spcAft>
                <a:spcPts val="0"/>
              </a:spcAft>
              <a:buSzPts val="11900"/>
              <a:buNone/>
              <a:defRPr/>
            </a:lvl5pPr>
            <a:lvl6pPr lvl="5">
              <a:spcBef>
                <a:spcPts val="0"/>
              </a:spcBef>
              <a:spcAft>
                <a:spcPts val="0"/>
              </a:spcAft>
              <a:buSzPts val="11900"/>
              <a:buNone/>
              <a:defRPr/>
            </a:lvl6pPr>
            <a:lvl7pPr lvl="6">
              <a:spcBef>
                <a:spcPts val="0"/>
              </a:spcBef>
              <a:spcAft>
                <a:spcPts val="0"/>
              </a:spcAft>
              <a:buSzPts val="11900"/>
              <a:buNone/>
              <a:defRPr/>
            </a:lvl7pPr>
            <a:lvl8pPr lvl="7">
              <a:spcBef>
                <a:spcPts val="0"/>
              </a:spcBef>
              <a:spcAft>
                <a:spcPts val="0"/>
              </a:spcAft>
              <a:buSzPts val="11900"/>
              <a:buNone/>
              <a:defRPr/>
            </a:lvl8pPr>
            <a:lvl9pPr lvl="8">
              <a:spcBef>
                <a:spcPts val="0"/>
              </a:spcBef>
              <a:spcAft>
                <a:spcPts val="0"/>
              </a:spcAft>
              <a:buSzPts val="11900"/>
              <a:buNone/>
              <a:defRPr/>
            </a:lvl9pPr>
          </a:lstStyle>
          <a:p/>
        </p:txBody>
      </p:sp>
      <p:sp>
        <p:nvSpPr>
          <p:cNvPr id="27" name="Google Shape;27;p6"/>
          <p:cNvSpPr txBox="1"/>
          <p:nvPr>
            <p:ph idx="12" type="sldNum"/>
          </p:nvPr>
        </p:nvSpPr>
        <p:spPr>
          <a:xfrm>
            <a:off x="33356133" y="22846906"/>
            <a:ext cx="2160300" cy="1928400"/>
          </a:xfrm>
          <a:prstGeom prst="rect">
            <a:avLst/>
          </a:prstGeom>
        </p:spPr>
        <p:txBody>
          <a:bodyPr anchorCtr="0" anchor="ctr" bIns="389275" lIns="389275" spcFirstLastPara="1" rIns="389275" wrap="square" tIns="38927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s-419"/>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1227165" y="2722100"/>
            <a:ext cx="11055000" cy="3702600"/>
          </a:xfrm>
          <a:prstGeom prst="rect">
            <a:avLst/>
          </a:prstGeom>
        </p:spPr>
        <p:txBody>
          <a:bodyPr anchorCtr="0" anchor="b" bIns="389275" lIns="389275" spcFirstLastPara="1" rIns="389275" wrap="square" tIns="389275">
            <a:noAutofit/>
          </a:bodyPr>
          <a:lstStyle>
            <a:lvl1pPr lvl="0">
              <a:spcBef>
                <a:spcPts val="0"/>
              </a:spcBef>
              <a:spcAft>
                <a:spcPts val="0"/>
              </a:spcAft>
              <a:buSzPts val="10200"/>
              <a:buNone/>
              <a:defRPr sz="10200"/>
            </a:lvl1pPr>
            <a:lvl2pPr lvl="1">
              <a:spcBef>
                <a:spcPts val="0"/>
              </a:spcBef>
              <a:spcAft>
                <a:spcPts val="0"/>
              </a:spcAft>
              <a:buSzPts val="10200"/>
              <a:buNone/>
              <a:defRPr sz="10200"/>
            </a:lvl2pPr>
            <a:lvl3pPr lvl="2">
              <a:spcBef>
                <a:spcPts val="0"/>
              </a:spcBef>
              <a:spcAft>
                <a:spcPts val="0"/>
              </a:spcAft>
              <a:buSzPts val="10200"/>
              <a:buNone/>
              <a:defRPr sz="10200"/>
            </a:lvl3pPr>
            <a:lvl4pPr lvl="3">
              <a:spcBef>
                <a:spcPts val="0"/>
              </a:spcBef>
              <a:spcAft>
                <a:spcPts val="0"/>
              </a:spcAft>
              <a:buSzPts val="10200"/>
              <a:buNone/>
              <a:defRPr sz="10200"/>
            </a:lvl4pPr>
            <a:lvl5pPr lvl="4">
              <a:spcBef>
                <a:spcPts val="0"/>
              </a:spcBef>
              <a:spcAft>
                <a:spcPts val="0"/>
              </a:spcAft>
              <a:buSzPts val="10200"/>
              <a:buNone/>
              <a:defRPr sz="10200"/>
            </a:lvl5pPr>
            <a:lvl6pPr lvl="5">
              <a:spcBef>
                <a:spcPts val="0"/>
              </a:spcBef>
              <a:spcAft>
                <a:spcPts val="0"/>
              </a:spcAft>
              <a:buSzPts val="10200"/>
              <a:buNone/>
              <a:defRPr sz="10200"/>
            </a:lvl6pPr>
            <a:lvl7pPr lvl="6">
              <a:spcBef>
                <a:spcPts val="0"/>
              </a:spcBef>
              <a:spcAft>
                <a:spcPts val="0"/>
              </a:spcAft>
              <a:buSzPts val="10200"/>
              <a:buNone/>
              <a:defRPr sz="10200"/>
            </a:lvl7pPr>
            <a:lvl8pPr lvl="7">
              <a:spcBef>
                <a:spcPts val="0"/>
              </a:spcBef>
              <a:spcAft>
                <a:spcPts val="0"/>
              </a:spcAft>
              <a:buSzPts val="10200"/>
              <a:buNone/>
              <a:defRPr sz="10200"/>
            </a:lvl8pPr>
            <a:lvl9pPr lvl="8">
              <a:spcBef>
                <a:spcPts val="0"/>
              </a:spcBef>
              <a:spcAft>
                <a:spcPts val="0"/>
              </a:spcAft>
              <a:buSzPts val="10200"/>
              <a:buNone/>
              <a:defRPr sz="10200"/>
            </a:lvl9pPr>
          </a:lstStyle>
          <a:p/>
        </p:txBody>
      </p:sp>
      <p:sp>
        <p:nvSpPr>
          <p:cNvPr id="30" name="Google Shape;30;p7"/>
          <p:cNvSpPr txBox="1"/>
          <p:nvPr>
            <p:ph idx="1" type="body"/>
          </p:nvPr>
        </p:nvSpPr>
        <p:spPr>
          <a:xfrm>
            <a:off x="1227165" y="6808189"/>
            <a:ext cx="11055000" cy="15577200"/>
          </a:xfrm>
          <a:prstGeom prst="rect">
            <a:avLst/>
          </a:prstGeom>
        </p:spPr>
        <p:txBody>
          <a:bodyPr anchorCtr="0" anchor="t" bIns="389275" lIns="389275" spcFirstLastPara="1" rIns="389275" wrap="square" tIns="389275">
            <a:noAutofit/>
          </a:bodyPr>
          <a:lstStyle>
            <a:lvl1pPr indent="-552450" lvl="0" marL="457200">
              <a:spcBef>
                <a:spcPts val="0"/>
              </a:spcBef>
              <a:spcAft>
                <a:spcPts val="0"/>
              </a:spcAft>
              <a:buSzPts val="5100"/>
              <a:buChar char="●"/>
              <a:defRPr sz="5100"/>
            </a:lvl1pPr>
            <a:lvl2pPr indent="-552450" lvl="1" marL="914400">
              <a:spcBef>
                <a:spcPts val="6800"/>
              </a:spcBef>
              <a:spcAft>
                <a:spcPts val="0"/>
              </a:spcAft>
              <a:buSzPts val="5100"/>
              <a:buChar char="○"/>
              <a:defRPr sz="5100"/>
            </a:lvl2pPr>
            <a:lvl3pPr indent="-552450" lvl="2" marL="1371600">
              <a:spcBef>
                <a:spcPts val="6800"/>
              </a:spcBef>
              <a:spcAft>
                <a:spcPts val="0"/>
              </a:spcAft>
              <a:buSzPts val="5100"/>
              <a:buChar char="■"/>
              <a:defRPr sz="5100"/>
            </a:lvl3pPr>
            <a:lvl4pPr indent="-552450" lvl="3" marL="1828800">
              <a:spcBef>
                <a:spcPts val="6800"/>
              </a:spcBef>
              <a:spcAft>
                <a:spcPts val="0"/>
              </a:spcAft>
              <a:buSzPts val="5100"/>
              <a:buChar char="●"/>
              <a:defRPr sz="5100"/>
            </a:lvl4pPr>
            <a:lvl5pPr indent="-552450" lvl="4" marL="2286000">
              <a:spcBef>
                <a:spcPts val="6800"/>
              </a:spcBef>
              <a:spcAft>
                <a:spcPts val="0"/>
              </a:spcAft>
              <a:buSzPts val="5100"/>
              <a:buChar char="○"/>
              <a:defRPr sz="5100"/>
            </a:lvl5pPr>
            <a:lvl6pPr indent="-552450" lvl="5" marL="2743200">
              <a:spcBef>
                <a:spcPts val="6800"/>
              </a:spcBef>
              <a:spcAft>
                <a:spcPts val="0"/>
              </a:spcAft>
              <a:buSzPts val="5100"/>
              <a:buChar char="■"/>
              <a:defRPr sz="5100"/>
            </a:lvl6pPr>
            <a:lvl7pPr indent="-552450" lvl="6" marL="3200400">
              <a:spcBef>
                <a:spcPts val="6800"/>
              </a:spcBef>
              <a:spcAft>
                <a:spcPts val="0"/>
              </a:spcAft>
              <a:buSzPts val="5100"/>
              <a:buChar char="●"/>
              <a:defRPr sz="5100"/>
            </a:lvl7pPr>
            <a:lvl8pPr indent="-552450" lvl="7" marL="3657600">
              <a:spcBef>
                <a:spcPts val="6800"/>
              </a:spcBef>
              <a:spcAft>
                <a:spcPts val="0"/>
              </a:spcAft>
              <a:buSzPts val="5100"/>
              <a:buChar char="○"/>
              <a:defRPr sz="5100"/>
            </a:lvl8pPr>
            <a:lvl9pPr indent="-552450" lvl="8" marL="4114800">
              <a:spcBef>
                <a:spcPts val="6800"/>
              </a:spcBef>
              <a:spcAft>
                <a:spcPts val="6800"/>
              </a:spcAft>
              <a:buSzPts val="5100"/>
              <a:buChar char="■"/>
              <a:defRPr sz="5100"/>
            </a:lvl9pPr>
          </a:lstStyle>
          <a:p/>
        </p:txBody>
      </p:sp>
      <p:sp>
        <p:nvSpPr>
          <p:cNvPr id="31" name="Google Shape;31;p7"/>
          <p:cNvSpPr txBox="1"/>
          <p:nvPr>
            <p:ph idx="12" type="sldNum"/>
          </p:nvPr>
        </p:nvSpPr>
        <p:spPr>
          <a:xfrm>
            <a:off x="33356133" y="22846906"/>
            <a:ext cx="2160300" cy="1928400"/>
          </a:xfrm>
          <a:prstGeom prst="rect">
            <a:avLst/>
          </a:prstGeom>
        </p:spPr>
        <p:txBody>
          <a:bodyPr anchorCtr="0" anchor="ctr" bIns="389275" lIns="389275" spcFirstLastPara="1" rIns="389275" wrap="square" tIns="38927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s-419"/>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1930118" y="2205459"/>
            <a:ext cx="25070100" cy="20042400"/>
          </a:xfrm>
          <a:prstGeom prst="rect">
            <a:avLst/>
          </a:prstGeom>
        </p:spPr>
        <p:txBody>
          <a:bodyPr anchorCtr="0" anchor="ctr" bIns="389275" lIns="389275" spcFirstLastPara="1" rIns="389275" wrap="square" tIns="389275">
            <a:noAutofit/>
          </a:bodyPr>
          <a:lstStyle>
            <a:lvl1pPr lvl="0">
              <a:spcBef>
                <a:spcPts val="0"/>
              </a:spcBef>
              <a:spcAft>
                <a:spcPts val="0"/>
              </a:spcAft>
              <a:buSzPts val="20400"/>
              <a:buNone/>
              <a:defRPr sz="20400"/>
            </a:lvl1pPr>
            <a:lvl2pPr lvl="1">
              <a:spcBef>
                <a:spcPts val="0"/>
              </a:spcBef>
              <a:spcAft>
                <a:spcPts val="0"/>
              </a:spcAft>
              <a:buSzPts val="20400"/>
              <a:buNone/>
              <a:defRPr sz="20400"/>
            </a:lvl2pPr>
            <a:lvl3pPr lvl="2">
              <a:spcBef>
                <a:spcPts val="0"/>
              </a:spcBef>
              <a:spcAft>
                <a:spcPts val="0"/>
              </a:spcAft>
              <a:buSzPts val="20400"/>
              <a:buNone/>
              <a:defRPr sz="20400"/>
            </a:lvl3pPr>
            <a:lvl4pPr lvl="3">
              <a:spcBef>
                <a:spcPts val="0"/>
              </a:spcBef>
              <a:spcAft>
                <a:spcPts val="0"/>
              </a:spcAft>
              <a:buSzPts val="20400"/>
              <a:buNone/>
              <a:defRPr sz="20400"/>
            </a:lvl4pPr>
            <a:lvl5pPr lvl="4">
              <a:spcBef>
                <a:spcPts val="0"/>
              </a:spcBef>
              <a:spcAft>
                <a:spcPts val="0"/>
              </a:spcAft>
              <a:buSzPts val="20400"/>
              <a:buNone/>
              <a:defRPr sz="20400"/>
            </a:lvl5pPr>
            <a:lvl6pPr lvl="5">
              <a:spcBef>
                <a:spcPts val="0"/>
              </a:spcBef>
              <a:spcAft>
                <a:spcPts val="0"/>
              </a:spcAft>
              <a:buSzPts val="20400"/>
              <a:buNone/>
              <a:defRPr sz="20400"/>
            </a:lvl6pPr>
            <a:lvl7pPr lvl="6">
              <a:spcBef>
                <a:spcPts val="0"/>
              </a:spcBef>
              <a:spcAft>
                <a:spcPts val="0"/>
              </a:spcAft>
              <a:buSzPts val="20400"/>
              <a:buNone/>
              <a:defRPr sz="20400"/>
            </a:lvl7pPr>
            <a:lvl8pPr lvl="7">
              <a:spcBef>
                <a:spcPts val="0"/>
              </a:spcBef>
              <a:spcAft>
                <a:spcPts val="0"/>
              </a:spcAft>
              <a:buSzPts val="20400"/>
              <a:buNone/>
              <a:defRPr sz="20400"/>
            </a:lvl8pPr>
            <a:lvl9pPr lvl="8">
              <a:spcBef>
                <a:spcPts val="0"/>
              </a:spcBef>
              <a:spcAft>
                <a:spcPts val="0"/>
              </a:spcAft>
              <a:buSzPts val="20400"/>
              <a:buNone/>
              <a:defRPr sz="20400"/>
            </a:lvl9pPr>
          </a:lstStyle>
          <a:p/>
        </p:txBody>
      </p:sp>
      <p:sp>
        <p:nvSpPr>
          <p:cNvPr id="34" name="Google Shape;34;p8"/>
          <p:cNvSpPr txBox="1"/>
          <p:nvPr>
            <p:ph idx="12" type="sldNum"/>
          </p:nvPr>
        </p:nvSpPr>
        <p:spPr>
          <a:xfrm>
            <a:off x="33356133" y="22846906"/>
            <a:ext cx="2160300" cy="1928400"/>
          </a:xfrm>
          <a:prstGeom prst="rect">
            <a:avLst/>
          </a:prstGeom>
        </p:spPr>
        <p:txBody>
          <a:bodyPr anchorCtr="0" anchor="ctr" bIns="389275" lIns="389275" spcFirstLastPara="1" rIns="389275" wrap="square" tIns="38927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s-419"/>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18000000" y="-612"/>
            <a:ext cx="18000000" cy="25200000"/>
          </a:xfrm>
          <a:prstGeom prst="rect">
            <a:avLst/>
          </a:prstGeom>
          <a:solidFill>
            <a:schemeClr val="lt2"/>
          </a:solidFill>
          <a:ln>
            <a:noFill/>
          </a:ln>
        </p:spPr>
        <p:txBody>
          <a:bodyPr anchorCtr="0" anchor="ctr" bIns="389275" lIns="389275" spcFirstLastPara="1" rIns="389275" wrap="square" tIns="38927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1045276" y="6041802"/>
            <a:ext cx="15926100" cy="7262400"/>
          </a:xfrm>
          <a:prstGeom prst="rect">
            <a:avLst/>
          </a:prstGeom>
        </p:spPr>
        <p:txBody>
          <a:bodyPr anchorCtr="0" anchor="b" bIns="389275" lIns="389275" spcFirstLastPara="1" rIns="389275" wrap="square" tIns="389275">
            <a:noAutofit/>
          </a:bodyPr>
          <a:lstStyle>
            <a:lvl1pPr lvl="0" algn="ctr">
              <a:spcBef>
                <a:spcPts val="0"/>
              </a:spcBef>
              <a:spcAft>
                <a:spcPts val="0"/>
              </a:spcAft>
              <a:buSzPts val="17900"/>
              <a:buNone/>
              <a:defRPr sz="17900"/>
            </a:lvl1pPr>
            <a:lvl2pPr lvl="1" algn="ctr">
              <a:spcBef>
                <a:spcPts val="0"/>
              </a:spcBef>
              <a:spcAft>
                <a:spcPts val="0"/>
              </a:spcAft>
              <a:buSzPts val="17900"/>
              <a:buNone/>
              <a:defRPr sz="17900"/>
            </a:lvl2pPr>
            <a:lvl3pPr lvl="2" algn="ctr">
              <a:spcBef>
                <a:spcPts val="0"/>
              </a:spcBef>
              <a:spcAft>
                <a:spcPts val="0"/>
              </a:spcAft>
              <a:buSzPts val="17900"/>
              <a:buNone/>
              <a:defRPr sz="17900"/>
            </a:lvl3pPr>
            <a:lvl4pPr lvl="3" algn="ctr">
              <a:spcBef>
                <a:spcPts val="0"/>
              </a:spcBef>
              <a:spcAft>
                <a:spcPts val="0"/>
              </a:spcAft>
              <a:buSzPts val="17900"/>
              <a:buNone/>
              <a:defRPr sz="17900"/>
            </a:lvl4pPr>
            <a:lvl5pPr lvl="4" algn="ctr">
              <a:spcBef>
                <a:spcPts val="0"/>
              </a:spcBef>
              <a:spcAft>
                <a:spcPts val="0"/>
              </a:spcAft>
              <a:buSzPts val="17900"/>
              <a:buNone/>
              <a:defRPr sz="17900"/>
            </a:lvl5pPr>
            <a:lvl6pPr lvl="5" algn="ctr">
              <a:spcBef>
                <a:spcPts val="0"/>
              </a:spcBef>
              <a:spcAft>
                <a:spcPts val="0"/>
              </a:spcAft>
              <a:buSzPts val="17900"/>
              <a:buNone/>
              <a:defRPr sz="17900"/>
            </a:lvl6pPr>
            <a:lvl7pPr lvl="6" algn="ctr">
              <a:spcBef>
                <a:spcPts val="0"/>
              </a:spcBef>
              <a:spcAft>
                <a:spcPts val="0"/>
              </a:spcAft>
              <a:buSzPts val="17900"/>
              <a:buNone/>
              <a:defRPr sz="17900"/>
            </a:lvl7pPr>
            <a:lvl8pPr lvl="7" algn="ctr">
              <a:spcBef>
                <a:spcPts val="0"/>
              </a:spcBef>
              <a:spcAft>
                <a:spcPts val="0"/>
              </a:spcAft>
              <a:buSzPts val="17900"/>
              <a:buNone/>
              <a:defRPr sz="17900"/>
            </a:lvl8pPr>
            <a:lvl9pPr lvl="8" algn="ctr">
              <a:spcBef>
                <a:spcPts val="0"/>
              </a:spcBef>
              <a:spcAft>
                <a:spcPts val="0"/>
              </a:spcAft>
              <a:buSzPts val="17900"/>
              <a:buNone/>
              <a:defRPr sz="17900"/>
            </a:lvl9pPr>
          </a:lstStyle>
          <a:p/>
        </p:txBody>
      </p:sp>
      <p:sp>
        <p:nvSpPr>
          <p:cNvPr id="38" name="Google Shape;38;p9"/>
          <p:cNvSpPr txBox="1"/>
          <p:nvPr>
            <p:ph idx="1" type="subTitle"/>
          </p:nvPr>
        </p:nvSpPr>
        <p:spPr>
          <a:xfrm>
            <a:off x="1045276" y="13733351"/>
            <a:ext cx="15926100" cy="6051300"/>
          </a:xfrm>
          <a:prstGeom prst="rect">
            <a:avLst/>
          </a:prstGeom>
        </p:spPr>
        <p:txBody>
          <a:bodyPr anchorCtr="0" anchor="t" bIns="389275" lIns="389275" spcFirstLastPara="1" rIns="389275" wrap="square" tIns="389275">
            <a:noAutofit/>
          </a:bodyPr>
          <a:lstStyle>
            <a:lvl1pPr lvl="0" algn="ctr">
              <a:lnSpc>
                <a:spcPct val="100000"/>
              </a:lnSpc>
              <a:spcBef>
                <a:spcPts val="0"/>
              </a:spcBef>
              <a:spcAft>
                <a:spcPts val="0"/>
              </a:spcAft>
              <a:buSzPts val="8900"/>
              <a:buNone/>
              <a:defRPr sz="8900"/>
            </a:lvl1pPr>
            <a:lvl2pPr lvl="1" algn="ctr">
              <a:lnSpc>
                <a:spcPct val="100000"/>
              </a:lnSpc>
              <a:spcBef>
                <a:spcPts val="0"/>
              </a:spcBef>
              <a:spcAft>
                <a:spcPts val="0"/>
              </a:spcAft>
              <a:buSzPts val="8900"/>
              <a:buNone/>
              <a:defRPr sz="8900"/>
            </a:lvl2pPr>
            <a:lvl3pPr lvl="2" algn="ctr">
              <a:lnSpc>
                <a:spcPct val="100000"/>
              </a:lnSpc>
              <a:spcBef>
                <a:spcPts val="0"/>
              </a:spcBef>
              <a:spcAft>
                <a:spcPts val="0"/>
              </a:spcAft>
              <a:buSzPts val="8900"/>
              <a:buNone/>
              <a:defRPr sz="8900"/>
            </a:lvl3pPr>
            <a:lvl4pPr lvl="3" algn="ctr">
              <a:lnSpc>
                <a:spcPct val="100000"/>
              </a:lnSpc>
              <a:spcBef>
                <a:spcPts val="0"/>
              </a:spcBef>
              <a:spcAft>
                <a:spcPts val="0"/>
              </a:spcAft>
              <a:buSzPts val="8900"/>
              <a:buNone/>
              <a:defRPr sz="8900"/>
            </a:lvl4pPr>
            <a:lvl5pPr lvl="4" algn="ctr">
              <a:lnSpc>
                <a:spcPct val="100000"/>
              </a:lnSpc>
              <a:spcBef>
                <a:spcPts val="0"/>
              </a:spcBef>
              <a:spcAft>
                <a:spcPts val="0"/>
              </a:spcAft>
              <a:buSzPts val="8900"/>
              <a:buNone/>
              <a:defRPr sz="8900"/>
            </a:lvl5pPr>
            <a:lvl6pPr lvl="5" algn="ctr">
              <a:lnSpc>
                <a:spcPct val="100000"/>
              </a:lnSpc>
              <a:spcBef>
                <a:spcPts val="0"/>
              </a:spcBef>
              <a:spcAft>
                <a:spcPts val="0"/>
              </a:spcAft>
              <a:buSzPts val="8900"/>
              <a:buNone/>
              <a:defRPr sz="8900"/>
            </a:lvl6pPr>
            <a:lvl7pPr lvl="6" algn="ctr">
              <a:lnSpc>
                <a:spcPct val="100000"/>
              </a:lnSpc>
              <a:spcBef>
                <a:spcPts val="0"/>
              </a:spcBef>
              <a:spcAft>
                <a:spcPts val="0"/>
              </a:spcAft>
              <a:buSzPts val="8900"/>
              <a:buNone/>
              <a:defRPr sz="8900"/>
            </a:lvl7pPr>
            <a:lvl8pPr lvl="7" algn="ctr">
              <a:lnSpc>
                <a:spcPct val="100000"/>
              </a:lnSpc>
              <a:spcBef>
                <a:spcPts val="0"/>
              </a:spcBef>
              <a:spcAft>
                <a:spcPts val="0"/>
              </a:spcAft>
              <a:buSzPts val="8900"/>
              <a:buNone/>
              <a:defRPr sz="8900"/>
            </a:lvl8pPr>
            <a:lvl9pPr lvl="8" algn="ctr">
              <a:lnSpc>
                <a:spcPct val="100000"/>
              </a:lnSpc>
              <a:spcBef>
                <a:spcPts val="0"/>
              </a:spcBef>
              <a:spcAft>
                <a:spcPts val="0"/>
              </a:spcAft>
              <a:buSzPts val="8900"/>
              <a:buNone/>
              <a:defRPr sz="8900"/>
            </a:lvl9pPr>
          </a:lstStyle>
          <a:p/>
        </p:txBody>
      </p:sp>
      <p:sp>
        <p:nvSpPr>
          <p:cNvPr id="39" name="Google Shape;39;p9"/>
          <p:cNvSpPr txBox="1"/>
          <p:nvPr>
            <p:ph idx="2" type="body"/>
          </p:nvPr>
        </p:nvSpPr>
        <p:spPr>
          <a:xfrm>
            <a:off x="19446850" y="3547524"/>
            <a:ext cx="15106200" cy="18103800"/>
          </a:xfrm>
          <a:prstGeom prst="rect">
            <a:avLst/>
          </a:prstGeom>
        </p:spPr>
        <p:txBody>
          <a:bodyPr anchorCtr="0" anchor="ctr" bIns="389275" lIns="389275" spcFirstLastPara="1" rIns="389275" wrap="square" tIns="389275">
            <a:noAutofit/>
          </a:bodyPr>
          <a:lstStyle>
            <a:lvl1pPr indent="-717550" lvl="0" marL="457200">
              <a:spcBef>
                <a:spcPts val="0"/>
              </a:spcBef>
              <a:spcAft>
                <a:spcPts val="0"/>
              </a:spcAft>
              <a:buSzPts val="7700"/>
              <a:buChar char="●"/>
              <a:defRPr/>
            </a:lvl1pPr>
            <a:lvl2pPr indent="-609600" lvl="1" marL="914400">
              <a:spcBef>
                <a:spcPts val="6800"/>
              </a:spcBef>
              <a:spcAft>
                <a:spcPts val="0"/>
              </a:spcAft>
              <a:buSzPts val="6000"/>
              <a:buChar char="○"/>
              <a:defRPr/>
            </a:lvl2pPr>
            <a:lvl3pPr indent="-609600" lvl="2" marL="1371600">
              <a:spcBef>
                <a:spcPts val="6800"/>
              </a:spcBef>
              <a:spcAft>
                <a:spcPts val="0"/>
              </a:spcAft>
              <a:buSzPts val="6000"/>
              <a:buChar char="■"/>
              <a:defRPr/>
            </a:lvl3pPr>
            <a:lvl4pPr indent="-609600" lvl="3" marL="1828800">
              <a:spcBef>
                <a:spcPts val="6800"/>
              </a:spcBef>
              <a:spcAft>
                <a:spcPts val="0"/>
              </a:spcAft>
              <a:buSzPts val="6000"/>
              <a:buChar char="●"/>
              <a:defRPr/>
            </a:lvl4pPr>
            <a:lvl5pPr indent="-609600" lvl="4" marL="2286000">
              <a:spcBef>
                <a:spcPts val="6800"/>
              </a:spcBef>
              <a:spcAft>
                <a:spcPts val="0"/>
              </a:spcAft>
              <a:buSzPts val="6000"/>
              <a:buChar char="○"/>
              <a:defRPr/>
            </a:lvl5pPr>
            <a:lvl6pPr indent="-609600" lvl="5" marL="2743200">
              <a:spcBef>
                <a:spcPts val="6800"/>
              </a:spcBef>
              <a:spcAft>
                <a:spcPts val="0"/>
              </a:spcAft>
              <a:buSzPts val="6000"/>
              <a:buChar char="■"/>
              <a:defRPr/>
            </a:lvl6pPr>
            <a:lvl7pPr indent="-609600" lvl="6" marL="3200400">
              <a:spcBef>
                <a:spcPts val="6800"/>
              </a:spcBef>
              <a:spcAft>
                <a:spcPts val="0"/>
              </a:spcAft>
              <a:buSzPts val="6000"/>
              <a:buChar char="●"/>
              <a:defRPr/>
            </a:lvl7pPr>
            <a:lvl8pPr indent="-609600" lvl="7" marL="3657600">
              <a:spcBef>
                <a:spcPts val="6800"/>
              </a:spcBef>
              <a:spcAft>
                <a:spcPts val="0"/>
              </a:spcAft>
              <a:buSzPts val="6000"/>
              <a:buChar char="○"/>
              <a:defRPr/>
            </a:lvl8pPr>
            <a:lvl9pPr indent="-609600" lvl="8" marL="4114800">
              <a:spcBef>
                <a:spcPts val="6800"/>
              </a:spcBef>
              <a:spcAft>
                <a:spcPts val="6800"/>
              </a:spcAft>
              <a:buSzPts val="6000"/>
              <a:buChar char="■"/>
              <a:defRPr/>
            </a:lvl9pPr>
          </a:lstStyle>
          <a:p/>
        </p:txBody>
      </p:sp>
      <p:sp>
        <p:nvSpPr>
          <p:cNvPr id="40" name="Google Shape;40;p9"/>
          <p:cNvSpPr txBox="1"/>
          <p:nvPr>
            <p:ph idx="12" type="sldNum"/>
          </p:nvPr>
        </p:nvSpPr>
        <p:spPr>
          <a:xfrm>
            <a:off x="33356133" y="22846906"/>
            <a:ext cx="2160300" cy="1928400"/>
          </a:xfrm>
          <a:prstGeom prst="rect">
            <a:avLst/>
          </a:prstGeom>
        </p:spPr>
        <p:txBody>
          <a:bodyPr anchorCtr="0" anchor="ctr" bIns="389275" lIns="389275" spcFirstLastPara="1" rIns="389275" wrap="square" tIns="38927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s-419"/>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1227165" y="20727227"/>
            <a:ext cx="23617200" cy="2964600"/>
          </a:xfrm>
          <a:prstGeom prst="rect">
            <a:avLst/>
          </a:prstGeom>
        </p:spPr>
        <p:txBody>
          <a:bodyPr anchorCtr="0" anchor="ctr" bIns="389275" lIns="389275" spcFirstLastPara="1" rIns="389275" wrap="square" tIns="389275">
            <a:noAutofit/>
          </a:bodyPr>
          <a:lstStyle>
            <a:lvl1pPr indent="-228600" lvl="0" marL="457200">
              <a:lnSpc>
                <a:spcPct val="100000"/>
              </a:lnSpc>
              <a:spcBef>
                <a:spcPts val="0"/>
              </a:spcBef>
              <a:spcAft>
                <a:spcPts val="0"/>
              </a:spcAft>
              <a:buSzPts val="7700"/>
              <a:buNone/>
              <a:defRPr/>
            </a:lvl1pPr>
          </a:lstStyle>
          <a:p/>
        </p:txBody>
      </p:sp>
      <p:sp>
        <p:nvSpPr>
          <p:cNvPr id="43" name="Google Shape;43;p10"/>
          <p:cNvSpPr txBox="1"/>
          <p:nvPr>
            <p:ph idx="12" type="sldNum"/>
          </p:nvPr>
        </p:nvSpPr>
        <p:spPr>
          <a:xfrm>
            <a:off x="33356133" y="22846906"/>
            <a:ext cx="2160300" cy="1928400"/>
          </a:xfrm>
          <a:prstGeom prst="rect">
            <a:avLst/>
          </a:prstGeom>
        </p:spPr>
        <p:txBody>
          <a:bodyPr anchorCtr="0" anchor="ctr" bIns="389275" lIns="389275" spcFirstLastPara="1" rIns="389275" wrap="square" tIns="38927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s-419"/>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1227165" y="2180350"/>
            <a:ext cx="33545700" cy="2805900"/>
          </a:xfrm>
          <a:prstGeom prst="rect">
            <a:avLst/>
          </a:prstGeom>
          <a:noFill/>
          <a:ln>
            <a:noFill/>
          </a:ln>
        </p:spPr>
        <p:txBody>
          <a:bodyPr anchorCtr="0" anchor="t" bIns="389275" lIns="389275" spcFirstLastPara="1" rIns="389275" wrap="square" tIns="389275">
            <a:noAutofit/>
          </a:bodyPr>
          <a:lstStyle>
            <a:lvl1pPr lvl="0">
              <a:spcBef>
                <a:spcPts val="0"/>
              </a:spcBef>
              <a:spcAft>
                <a:spcPts val="0"/>
              </a:spcAft>
              <a:buClr>
                <a:schemeClr val="dk1"/>
              </a:buClr>
              <a:buSzPts val="11900"/>
              <a:buNone/>
              <a:defRPr sz="11900">
                <a:solidFill>
                  <a:schemeClr val="dk1"/>
                </a:solidFill>
              </a:defRPr>
            </a:lvl1pPr>
            <a:lvl2pPr lvl="1">
              <a:spcBef>
                <a:spcPts val="0"/>
              </a:spcBef>
              <a:spcAft>
                <a:spcPts val="0"/>
              </a:spcAft>
              <a:buClr>
                <a:schemeClr val="dk1"/>
              </a:buClr>
              <a:buSzPts val="11900"/>
              <a:buNone/>
              <a:defRPr sz="11900">
                <a:solidFill>
                  <a:schemeClr val="dk1"/>
                </a:solidFill>
              </a:defRPr>
            </a:lvl2pPr>
            <a:lvl3pPr lvl="2">
              <a:spcBef>
                <a:spcPts val="0"/>
              </a:spcBef>
              <a:spcAft>
                <a:spcPts val="0"/>
              </a:spcAft>
              <a:buClr>
                <a:schemeClr val="dk1"/>
              </a:buClr>
              <a:buSzPts val="11900"/>
              <a:buNone/>
              <a:defRPr sz="11900">
                <a:solidFill>
                  <a:schemeClr val="dk1"/>
                </a:solidFill>
              </a:defRPr>
            </a:lvl3pPr>
            <a:lvl4pPr lvl="3">
              <a:spcBef>
                <a:spcPts val="0"/>
              </a:spcBef>
              <a:spcAft>
                <a:spcPts val="0"/>
              </a:spcAft>
              <a:buClr>
                <a:schemeClr val="dk1"/>
              </a:buClr>
              <a:buSzPts val="11900"/>
              <a:buNone/>
              <a:defRPr sz="11900">
                <a:solidFill>
                  <a:schemeClr val="dk1"/>
                </a:solidFill>
              </a:defRPr>
            </a:lvl4pPr>
            <a:lvl5pPr lvl="4">
              <a:spcBef>
                <a:spcPts val="0"/>
              </a:spcBef>
              <a:spcAft>
                <a:spcPts val="0"/>
              </a:spcAft>
              <a:buClr>
                <a:schemeClr val="dk1"/>
              </a:buClr>
              <a:buSzPts val="11900"/>
              <a:buNone/>
              <a:defRPr sz="11900">
                <a:solidFill>
                  <a:schemeClr val="dk1"/>
                </a:solidFill>
              </a:defRPr>
            </a:lvl5pPr>
            <a:lvl6pPr lvl="5">
              <a:spcBef>
                <a:spcPts val="0"/>
              </a:spcBef>
              <a:spcAft>
                <a:spcPts val="0"/>
              </a:spcAft>
              <a:buClr>
                <a:schemeClr val="dk1"/>
              </a:buClr>
              <a:buSzPts val="11900"/>
              <a:buNone/>
              <a:defRPr sz="11900">
                <a:solidFill>
                  <a:schemeClr val="dk1"/>
                </a:solidFill>
              </a:defRPr>
            </a:lvl6pPr>
            <a:lvl7pPr lvl="6">
              <a:spcBef>
                <a:spcPts val="0"/>
              </a:spcBef>
              <a:spcAft>
                <a:spcPts val="0"/>
              </a:spcAft>
              <a:buClr>
                <a:schemeClr val="dk1"/>
              </a:buClr>
              <a:buSzPts val="11900"/>
              <a:buNone/>
              <a:defRPr sz="11900">
                <a:solidFill>
                  <a:schemeClr val="dk1"/>
                </a:solidFill>
              </a:defRPr>
            </a:lvl7pPr>
            <a:lvl8pPr lvl="7">
              <a:spcBef>
                <a:spcPts val="0"/>
              </a:spcBef>
              <a:spcAft>
                <a:spcPts val="0"/>
              </a:spcAft>
              <a:buClr>
                <a:schemeClr val="dk1"/>
              </a:buClr>
              <a:buSzPts val="11900"/>
              <a:buNone/>
              <a:defRPr sz="11900">
                <a:solidFill>
                  <a:schemeClr val="dk1"/>
                </a:solidFill>
              </a:defRPr>
            </a:lvl8pPr>
            <a:lvl9pPr lvl="8">
              <a:spcBef>
                <a:spcPts val="0"/>
              </a:spcBef>
              <a:spcAft>
                <a:spcPts val="0"/>
              </a:spcAft>
              <a:buClr>
                <a:schemeClr val="dk1"/>
              </a:buClr>
              <a:buSzPts val="11900"/>
              <a:buNone/>
              <a:defRPr sz="11900">
                <a:solidFill>
                  <a:schemeClr val="dk1"/>
                </a:solidFill>
              </a:defRPr>
            </a:lvl9pPr>
          </a:lstStyle>
          <a:p/>
        </p:txBody>
      </p:sp>
      <p:sp>
        <p:nvSpPr>
          <p:cNvPr id="7" name="Google Shape;7;p1"/>
          <p:cNvSpPr txBox="1"/>
          <p:nvPr>
            <p:ph idx="1" type="body"/>
          </p:nvPr>
        </p:nvSpPr>
        <p:spPr>
          <a:xfrm>
            <a:off x="1227165" y="5646422"/>
            <a:ext cx="33545700" cy="16738200"/>
          </a:xfrm>
          <a:prstGeom prst="rect">
            <a:avLst/>
          </a:prstGeom>
          <a:noFill/>
          <a:ln>
            <a:noFill/>
          </a:ln>
        </p:spPr>
        <p:txBody>
          <a:bodyPr anchorCtr="0" anchor="t" bIns="389275" lIns="389275" spcFirstLastPara="1" rIns="389275" wrap="square" tIns="389275">
            <a:noAutofit/>
          </a:bodyPr>
          <a:lstStyle>
            <a:lvl1pPr indent="-717550" lvl="0" marL="457200">
              <a:lnSpc>
                <a:spcPct val="115000"/>
              </a:lnSpc>
              <a:spcBef>
                <a:spcPts val="0"/>
              </a:spcBef>
              <a:spcAft>
                <a:spcPts val="0"/>
              </a:spcAft>
              <a:buClr>
                <a:schemeClr val="dk2"/>
              </a:buClr>
              <a:buSzPts val="7700"/>
              <a:buChar char="●"/>
              <a:defRPr sz="7700">
                <a:solidFill>
                  <a:schemeClr val="dk2"/>
                </a:solidFill>
              </a:defRPr>
            </a:lvl1pPr>
            <a:lvl2pPr indent="-609600" lvl="1" marL="914400">
              <a:lnSpc>
                <a:spcPct val="115000"/>
              </a:lnSpc>
              <a:spcBef>
                <a:spcPts val="6800"/>
              </a:spcBef>
              <a:spcAft>
                <a:spcPts val="0"/>
              </a:spcAft>
              <a:buClr>
                <a:schemeClr val="dk2"/>
              </a:buClr>
              <a:buSzPts val="6000"/>
              <a:buChar char="○"/>
              <a:defRPr sz="6000">
                <a:solidFill>
                  <a:schemeClr val="dk2"/>
                </a:solidFill>
              </a:defRPr>
            </a:lvl2pPr>
            <a:lvl3pPr indent="-609600" lvl="2" marL="1371600">
              <a:lnSpc>
                <a:spcPct val="115000"/>
              </a:lnSpc>
              <a:spcBef>
                <a:spcPts val="6800"/>
              </a:spcBef>
              <a:spcAft>
                <a:spcPts val="0"/>
              </a:spcAft>
              <a:buClr>
                <a:schemeClr val="dk2"/>
              </a:buClr>
              <a:buSzPts val="6000"/>
              <a:buChar char="■"/>
              <a:defRPr sz="6000">
                <a:solidFill>
                  <a:schemeClr val="dk2"/>
                </a:solidFill>
              </a:defRPr>
            </a:lvl3pPr>
            <a:lvl4pPr indent="-609600" lvl="3" marL="1828800">
              <a:lnSpc>
                <a:spcPct val="115000"/>
              </a:lnSpc>
              <a:spcBef>
                <a:spcPts val="6800"/>
              </a:spcBef>
              <a:spcAft>
                <a:spcPts val="0"/>
              </a:spcAft>
              <a:buClr>
                <a:schemeClr val="dk2"/>
              </a:buClr>
              <a:buSzPts val="6000"/>
              <a:buChar char="●"/>
              <a:defRPr sz="6000">
                <a:solidFill>
                  <a:schemeClr val="dk2"/>
                </a:solidFill>
              </a:defRPr>
            </a:lvl4pPr>
            <a:lvl5pPr indent="-609600" lvl="4" marL="2286000">
              <a:lnSpc>
                <a:spcPct val="115000"/>
              </a:lnSpc>
              <a:spcBef>
                <a:spcPts val="6800"/>
              </a:spcBef>
              <a:spcAft>
                <a:spcPts val="0"/>
              </a:spcAft>
              <a:buClr>
                <a:schemeClr val="dk2"/>
              </a:buClr>
              <a:buSzPts val="6000"/>
              <a:buChar char="○"/>
              <a:defRPr sz="6000">
                <a:solidFill>
                  <a:schemeClr val="dk2"/>
                </a:solidFill>
              </a:defRPr>
            </a:lvl5pPr>
            <a:lvl6pPr indent="-609600" lvl="5" marL="2743200">
              <a:lnSpc>
                <a:spcPct val="115000"/>
              </a:lnSpc>
              <a:spcBef>
                <a:spcPts val="6800"/>
              </a:spcBef>
              <a:spcAft>
                <a:spcPts val="0"/>
              </a:spcAft>
              <a:buClr>
                <a:schemeClr val="dk2"/>
              </a:buClr>
              <a:buSzPts val="6000"/>
              <a:buChar char="■"/>
              <a:defRPr sz="6000">
                <a:solidFill>
                  <a:schemeClr val="dk2"/>
                </a:solidFill>
              </a:defRPr>
            </a:lvl6pPr>
            <a:lvl7pPr indent="-609600" lvl="6" marL="3200400">
              <a:lnSpc>
                <a:spcPct val="115000"/>
              </a:lnSpc>
              <a:spcBef>
                <a:spcPts val="6800"/>
              </a:spcBef>
              <a:spcAft>
                <a:spcPts val="0"/>
              </a:spcAft>
              <a:buClr>
                <a:schemeClr val="dk2"/>
              </a:buClr>
              <a:buSzPts val="6000"/>
              <a:buChar char="●"/>
              <a:defRPr sz="6000">
                <a:solidFill>
                  <a:schemeClr val="dk2"/>
                </a:solidFill>
              </a:defRPr>
            </a:lvl7pPr>
            <a:lvl8pPr indent="-609600" lvl="7" marL="3657600">
              <a:lnSpc>
                <a:spcPct val="115000"/>
              </a:lnSpc>
              <a:spcBef>
                <a:spcPts val="6800"/>
              </a:spcBef>
              <a:spcAft>
                <a:spcPts val="0"/>
              </a:spcAft>
              <a:buClr>
                <a:schemeClr val="dk2"/>
              </a:buClr>
              <a:buSzPts val="6000"/>
              <a:buChar char="○"/>
              <a:defRPr sz="6000">
                <a:solidFill>
                  <a:schemeClr val="dk2"/>
                </a:solidFill>
              </a:defRPr>
            </a:lvl8pPr>
            <a:lvl9pPr indent="-609600" lvl="8" marL="4114800">
              <a:lnSpc>
                <a:spcPct val="115000"/>
              </a:lnSpc>
              <a:spcBef>
                <a:spcPts val="6800"/>
              </a:spcBef>
              <a:spcAft>
                <a:spcPts val="6800"/>
              </a:spcAft>
              <a:buClr>
                <a:schemeClr val="dk2"/>
              </a:buClr>
              <a:buSzPts val="6000"/>
              <a:buChar char="■"/>
              <a:defRPr sz="6000">
                <a:solidFill>
                  <a:schemeClr val="dk2"/>
                </a:solidFill>
              </a:defRPr>
            </a:lvl9pPr>
          </a:lstStyle>
          <a:p/>
        </p:txBody>
      </p:sp>
      <p:sp>
        <p:nvSpPr>
          <p:cNvPr id="8" name="Google Shape;8;p1"/>
          <p:cNvSpPr txBox="1"/>
          <p:nvPr>
            <p:ph idx="12" type="sldNum"/>
          </p:nvPr>
        </p:nvSpPr>
        <p:spPr>
          <a:xfrm>
            <a:off x="33356133" y="22846906"/>
            <a:ext cx="2160300" cy="1928400"/>
          </a:xfrm>
          <a:prstGeom prst="rect">
            <a:avLst/>
          </a:prstGeom>
          <a:noFill/>
          <a:ln>
            <a:noFill/>
          </a:ln>
        </p:spPr>
        <p:txBody>
          <a:bodyPr anchorCtr="0" anchor="ctr" bIns="389275" lIns="389275" spcFirstLastPara="1" rIns="389275" wrap="square" tIns="389275">
            <a:noAutofit/>
          </a:bodyPr>
          <a:lstStyle>
            <a:lvl1pPr lvl="0" algn="r">
              <a:buNone/>
              <a:defRPr sz="4300">
                <a:solidFill>
                  <a:schemeClr val="dk2"/>
                </a:solidFill>
              </a:defRPr>
            </a:lvl1pPr>
            <a:lvl2pPr lvl="1" algn="r">
              <a:buNone/>
              <a:defRPr sz="4300">
                <a:solidFill>
                  <a:schemeClr val="dk2"/>
                </a:solidFill>
              </a:defRPr>
            </a:lvl2pPr>
            <a:lvl3pPr lvl="2" algn="r">
              <a:buNone/>
              <a:defRPr sz="4300">
                <a:solidFill>
                  <a:schemeClr val="dk2"/>
                </a:solidFill>
              </a:defRPr>
            </a:lvl3pPr>
            <a:lvl4pPr lvl="3" algn="r">
              <a:buNone/>
              <a:defRPr sz="4300">
                <a:solidFill>
                  <a:schemeClr val="dk2"/>
                </a:solidFill>
              </a:defRPr>
            </a:lvl4pPr>
            <a:lvl5pPr lvl="4" algn="r">
              <a:buNone/>
              <a:defRPr sz="4300">
                <a:solidFill>
                  <a:schemeClr val="dk2"/>
                </a:solidFill>
              </a:defRPr>
            </a:lvl5pPr>
            <a:lvl6pPr lvl="5" algn="r">
              <a:buNone/>
              <a:defRPr sz="4300">
                <a:solidFill>
                  <a:schemeClr val="dk2"/>
                </a:solidFill>
              </a:defRPr>
            </a:lvl6pPr>
            <a:lvl7pPr lvl="6" algn="r">
              <a:buNone/>
              <a:defRPr sz="4300">
                <a:solidFill>
                  <a:schemeClr val="dk2"/>
                </a:solidFill>
              </a:defRPr>
            </a:lvl7pPr>
            <a:lvl8pPr lvl="7" algn="r">
              <a:buNone/>
              <a:defRPr sz="4300">
                <a:solidFill>
                  <a:schemeClr val="dk2"/>
                </a:solidFill>
              </a:defRPr>
            </a:lvl8pPr>
            <a:lvl9pPr lvl="8" algn="r">
              <a:buNone/>
              <a:defRPr sz="4300">
                <a:solidFill>
                  <a:schemeClr val="dk2"/>
                </a:solidFill>
              </a:defRPr>
            </a:lvl9pPr>
          </a:lstStyle>
          <a:p>
            <a:pPr indent="0" lvl="0" marL="0" rtl="0" algn="r">
              <a:spcBef>
                <a:spcPts val="0"/>
              </a:spcBef>
              <a:spcAft>
                <a:spcPts val="0"/>
              </a:spcAft>
              <a:buNone/>
            </a:pPr>
            <a:fld id="{00000000-1234-1234-1234-123412341234}" type="slidenum">
              <a:rPr lang="es-419"/>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 Id="rId3" Type="http://schemas.openxmlformats.org/officeDocument/2006/relationships/image" Target="../media/image1.png"/><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 Id="rId3" Type="http://schemas.openxmlformats.org/officeDocument/2006/relationships/image" Target="../media/image1.png"/><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xml"/><Relationship Id="rId3" Type="http://schemas.openxmlformats.org/officeDocument/2006/relationships/image" Target="../media/image1.png"/><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5.xml"/><Relationship Id="rId3" Type="http://schemas.openxmlformats.org/officeDocument/2006/relationships/image" Target="../media/image1.png"/><Relationship Id="rId4" Type="http://schemas.openxmlformats.org/officeDocument/2006/relationships/image" Target="../media/image3.png"/><Relationship Id="rId5" Type="http://schemas.openxmlformats.org/officeDocument/2006/relationships/image" Target="../media/image4.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6.xml"/><Relationship Id="rId3" Type="http://schemas.openxmlformats.org/officeDocument/2006/relationships/image" Target="../media/image1.png"/><Relationship Id="rId4" Type="http://schemas.openxmlformats.org/officeDocument/2006/relationships/image" Target="../media/image3.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7.xml"/><Relationship Id="rId3" Type="http://schemas.openxmlformats.org/officeDocument/2006/relationships/image" Target="../media/image1.png"/><Relationship Id="rId4" Type="http://schemas.openxmlformats.org/officeDocument/2006/relationships/image" Target="../media/image3.png"/><Relationship Id="rId5"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3" name="Shape 53"/>
        <p:cNvGrpSpPr/>
        <p:nvPr/>
      </p:nvGrpSpPr>
      <p:grpSpPr>
        <a:xfrm>
          <a:off x="0" y="0"/>
          <a:ext cx="0" cy="0"/>
          <a:chOff x="0" y="0"/>
          <a:chExt cx="0" cy="0"/>
        </a:xfrm>
      </p:grpSpPr>
      <p:sp>
        <p:nvSpPr>
          <p:cNvPr id="54" name="Google Shape;54;p13"/>
          <p:cNvSpPr/>
          <p:nvPr/>
        </p:nvSpPr>
        <p:spPr>
          <a:xfrm>
            <a:off x="-10325" y="23749513"/>
            <a:ext cx="36000000" cy="1526700"/>
          </a:xfrm>
          <a:prstGeom prst="rect">
            <a:avLst/>
          </a:pr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5" name="Google Shape;55;p13"/>
          <p:cNvSpPr/>
          <p:nvPr/>
        </p:nvSpPr>
        <p:spPr>
          <a:xfrm>
            <a:off x="874000" y="1893650"/>
            <a:ext cx="34279800" cy="21267000"/>
          </a:xfrm>
          <a:prstGeom prst="rect">
            <a:avLst/>
          </a:prstGeom>
          <a:noFill/>
          <a:ln cap="flat" cmpd="sng" w="76200">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cxnSp>
        <p:nvCxnSpPr>
          <p:cNvPr id="56" name="Google Shape;56;p13"/>
          <p:cNvCxnSpPr/>
          <p:nvPr/>
        </p:nvCxnSpPr>
        <p:spPr>
          <a:xfrm>
            <a:off x="6117925" y="1942200"/>
            <a:ext cx="0" cy="21315600"/>
          </a:xfrm>
          <a:prstGeom prst="straightConnector1">
            <a:avLst/>
          </a:prstGeom>
          <a:noFill/>
          <a:ln cap="flat" cmpd="sng" w="76200">
            <a:solidFill>
              <a:srgbClr val="000000"/>
            </a:solidFill>
            <a:prstDash val="solid"/>
            <a:round/>
            <a:headEnd len="med" w="med" type="none"/>
            <a:tailEnd len="med" w="med" type="none"/>
          </a:ln>
        </p:spPr>
      </p:cxnSp>
      <p:cxnSp>
        <p:nvCxnSpPr>
          <p:cNvPr id="57" name="Google Shape;57;p13"/>
          <p:cNvCxnSpPr/>
          <p:nvPr/>
        </p:nvCxnSpPr>
        <p:spPr>
          <a:xfrm>
            <a:off x="29916575" y="1942200"/>
            <a:ext cx="0" cy="21315600"/>
          </a:xfrm>
          <a:prstGeom prst="straightConnector1">
            <a:avLst/>
          </a:prstGeom>
          <a:noFill/>
          <a:ln cap="flat" cmpd="sng" w="76200">
            <a:solidFill>
              <a:srgbClr val="000000"/>
            </a:solidFill>
            <a:prstDash val="solid"/>
            <a:round/>
            <a:headEnd len="med" w="med" type="none"/>
            <a:tailEnd len="med" w="med" type="none"/>
          </a:ln>
        </p:spPr>
      </p:cxnSp>
      <p:cxnSp>
        <p:nvCxnSpPr>
          <p:cNvPr id="58" name="Google Shape;58;p13"/>
          <p:cNvCxnSpPr/>
          <p:nvPr/>
        </p:nvCxnSpPr>
        <p:spPr>
          <a:xfrm>
            <a:off x="18000000" y="5583800"/>
            <a:ext cx="0" cy="14080800"/>
          </a:xfrm>
          <a:prstGeom prst="straightConnector1">
            <a:avLst/>
          </a:prstGeom>
          <a:noFill/>
          <a:ln cap="flat" cmpd="sng" w="76200">
            <a:solidFill>
              <a:srgbClr val="000000"/>
            </a:solidFill>
            <a:prstDash val="solid"/>
            <a:round/>
            <a:headEnd len="med" w="med" type="none"/>
            <a:tailEnd len="med" w="med" type="none"/>
          </a:ln>
        </p:spPr>
      </p:cxnSp>
      <p:cxnSp>
        <p:nvCxnSpPr>
          <p:cNvPr id="59" name="Google Shape;59;p13"/>
          <p:cNvCxnSpPr/>
          <p:nvPr/>
        </p:nvCxnSpPr>
        <p:spPr>
          <a:xfrm>
            <a:off x="6142150" y="5583800"/>
            <a:ext cx="23743500" cy="0"/>
          </a:xfrm>
          <a:prstGeom prst="straightConnector1">
            <a:avLst/>
          </a:prstGeom>
          <a:noFill/>
          <a:ln cap="flat" cmpd="sng" w="76200">
            <a:solidFill>
              <a:srgbClr val="000000"/>
            </a:solidFill>
            <a:prstDash val="solid"/>
            <a:round/>
            <a:headEnd len="med" w="med" type="none"/>
            <a:tailEnd len="med" w="med" type="none"/>
          </a:ln>
        </p:spPr>
      </p:cxnSp>
      <p:cxnSp>
        <p:nvCxnSpPr>
          <p:cNvPr id="60" name="Google Shape;60;p13"/>
          <p:cNvCxnSpPr/>
          <p:nvPr/>
        </p:nvCxnSpPr>
        <p:spPr>
          <a:xfrm>
            <a:off x="6142150" y="19664600"/>
            <a:ext cx="23743500" cy="0"/>
          </a:xfrm>
          <a:prstGeom prst="straightConnector1">
            <a:avLst/>
          </a:prstGeom>
          <a:noFill/>
          <a:ln cap="flat" cmpd="sng" w="76200">
            <a:solidFill>
              <a:srgbClr val="000000"/>
            </a:solidFill>
            <a:prstDash val="solid"/>
            <a:round/>
            <a:headEnd len="med" w="med" type="none"/>
            <a:tailEnd len="med" w="med" type="none"/>
          </a:ln>
        </p:spPr>
      </p:cxnSp>
      <p:cxnSp>
        <p:nvCxnSpPr>
          <p:cNvPr id="61" name="Google Shape;61;p13"/>
          <p:cNvCxnSpPr/>
          <p:nvPr/>
        </p:nvCxnSpPr>
        <p:spPr>
          <a:xfrm>
            <a:off x="874000" y="12527150"/>
            <a:ext cx="5244000" cy="0"/>
          </a:xfrm>
          <a:prstGeom prst="straightConnector1">
            <a:avLst/>
          </a:prstGeom>
          <a:noFill/>
          <a:ln cap="flat" cmpd="sng" w="76200">
            <a:solidFill>
              <a:srgbClr val="000000"/>
            </a:solidFill>
            <a:prstDash val="solid"/>
            <a:round/>
            <a:headEnd len="med" w="med" type="none"/>
            <a:tailEnd len="med" w="med" type="none"/>
          </a:ln>
        </p:spPr>
      </p:cxnSp>
      <p:cxnSp>
        <p:nvCxnSpPr>
          <p:cNvPr id="62" name="Google Shape;62;p13"/>
          <p:cNvCxnSpPr/>
          <p:nvPr/>
        </p:nvCxnSpPr>
        <p:spPr>
          <a:xfrm>
            <a:off x="29882075" y="12527150"/>
            <a:ext cx="5244000" cy="0"/>
          </a:xfrm>
          <a:prstGeom prst="straightConnector1">
            <a:avLst/>
          </a:prstGeom>
          <a:noFill/>
          <a:ln cap="flat" cmpd="sng" w="76200">
            <a:solidFill>
              <a:srgbClr val="000000"/>
            </a:solidFill>
            <a:prstDash val="solid"/>
            <a:round/>
            <a:headEnd len="med" w="med" type="none"/>
            <a:tailEnd len="med" w="med" type="none"/>
          </a:ln>
        </p:spPr>
      </p:cxnSp>
      <p:cxnSp>
        <p:nvCxnSpPr>
          <p:cNvPr id="63" name="Google Shape;63;p13"/>
          <p:cNvCxnSpPr/>
          <p:nvPr/>
        </p:nvCxnSpPr>
        <p:spPr>
          <a:xfrm>
            <a:off x="12024350" y="5486700"/>
            <a:ext cx="0" cy="14226600"/>
          </a:xfrm>
          <a:prstGeom prst="straightConnector1">
            <a:avLst/>
          </a:prstGeom>
          <a:noFill/>
          <a:ln cap="flat" cmpd="sng" w="19050">
            <a:solidFill>
              <a:srgbClr val="000000"/>
            </a:solidFill>
            <a:prstDash val="lgDash"/>
            <a:round/>
            <a:headEnd len="med" w="med" type="none"/>
            <a:tailEnd len="med" w="med" type="none"/>
          </a:ln>
        </p:spPr>
      </p:cxnSp>
      <p:cxnSp>
        <p:nvCxnSpPr>
          <p:cNvPr id="64" name="Google Shape;64;p13"/>
          <p:cNvCxnSpPr/>
          <p:nvPr/>
        </p:nvCxnSpPr>
        <p:spPr>
          <a:xfrm>
            <a:off x="24006900" y="5510900"/>
            <a:ext cx="0" cy="14226600"/>
          </a:xfrm>
          <a:prstGeom prst="straightConnector1">
            <a:avLst/>
          </a:prstGeom>
          <a:noFill/>
          <a:ln cap="flat" cmpd="sng" w="19050">
            <a:solidFill>
              <a:srgbClr val="000000"/>
            </a:solidFill>
            <a:prstDash val="lgDash"/>
            <a:round/>
            <a:headEnd len="med" w="med" type="none"/>
            <a:tailEnd len="med" w="med" type="none"/>
          </a:ln>
        </p:spPr>
      </p:cxnSp>
      <p:sp>
        <p:nvSpPr>
          <p:cNvPr id="65" name="Google Shape;65;p13"/>
          <p:cNvSpPr/>
          <p:nvPr/>
        </p:nvSpPr>
        <p:spPr>
          <a:xfrm rot="2700000">
            <a:off x="7884446" y="8248420"/>
            <a:ext cx="8411459" cy="8411459"/>
          </a:xfrm>
          <a:prstGeom prst="rect">
            <a:avLst/>
          </a:prstGeom>
          <a:noFill/>
          <a:ln cap="flat" cmpd="sng" w="19050">
            <a:solidFill>
              <a:srgbClr val="000000"/>
            </a:solidFill>
            <a:prstDash val="lgDash"/>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6" name="Google Shape;66;p13"/>
          <p:cNvSpPr/>
          <p:nvPr/>
        </p:nvSpPr>
        <p:spPr>
          <a:xfrm rot="2700000">
            <a:off x="19804421" y="8418470"/>
            <a:ext cx="8411459" cy="8411459"/>
          </a:xfrm>
          <a:prstGeom prst="rect">
            <a:avLst/>
          </a:prstGeom>
          <a:noFill/>
          <a:ln cap="flat" cmpd="sng" w="19050">
            <a:solidFill>
              <a:srgbClr val="000000"/>
            </a:solidFill>
            <a:prstDash val="lgDash"/>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7" name="Google Shape;67;p13"/>
          <p:cNvSpPr/>
          <p:nvPr/>
        </p:nvSpPr>
        <p:spPr>
          <a:xfrm>
            <a:off x="4782625" y="11216175"/>
            <a:ext cx="2670600" cy="2670600"/>
          </a:xfrm>
          <a:prstGeom prst="rect">
            <a:avLst/>
          </a:prstGeom>
          <a:solidFill>
            <a:srgbClr val="FFFFFF"/>
          </a:solidFill>
          <a:ln cap="flat" cmpd="sng" w="76200">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lnSpc>
                <a:spcPct val="115000"/>
              </a:lnSpc>
              <a:spcBef>
                <a:spcPts val="0"/>
              </a:spcBef>
              <a:spcAft>
                <a:spcPts val="0"/>
              </a:spcAft>
              <a:buClr>
                <a:schemeClr val="dk1"/>
              </a:buClr>
              <a:buSzPts val="1100"/>
              <a:buFont typeface="Arial"/>
              <a:buNone/>
            </a:pPr>
            <a:r>
              <a:rPr lang="es-419" sz="1500">
                <a:solidFill>
                  <a:schemeClr val="dk1"/>
                </a:solidFill>
                <a:latin typeface="Montserrat"/>
                <a:ea typeface="Montserrat"/>
                <a:cs typeface="Montserrat"/>
                <a:sym typeface="Montserrat"/>
              </a:rPr>
              <a:t>Un potencial</a:t>
            </a:r>
            <a:endParaRPr sz="1500">
              <a:solidFill>
                <a:schemeClr val="dk1"/>
              </a:solidFill>
              <a:latin typeface="Montserrat"/>
              <a:ea typeface="Montserrat"/>
              <a:cs typeface="Montserrat"/>
              <a:sym typeface="Montserrat"/>
            </a:endParaRPr>
          </a:p>
          <a:p>
            <a:pPr indent="0" lvl="0" marL="0" rtl="0" algn="l">
              <a:lnSpc>
                <a:spcPct val="115000"/>
              </a:lnSpc>
              <a:spcBef>
                <a:spcPts val="0"/>
              </a:spcBef>
              <a:spcAft>
                <a:spcPts val="0"/>
              </a:spcAft>
              <a:buClr>
                <a:schemeClr val="dk1"/>
              </a:buClr>
              <a:buSzPts val="1100"/>
              <a:buFont typeface="Arial"/>
              <a:buNone/>
            </a:pPr>
            <a:r>
              <a:rPr b="1" lang="es-419" sz="2700">
                <a:solidFill>
                  <a:schemeClr val="dk1"/>
                </a:solidFill>
                <a:latin typeface="Montserrat"/>
                <a:ea typeface="Montserrat"/>
                <a:cs typeface="Montserrat"/>
                <a:sym typeface="Montserrat"/>
              </a:rPr>
              <a:t>Oportunidad</a:t>
            </a:r>
            <a:endParaRPr b="1" sz="2700">
              <a:solidFill>
                <a:schemeClr val="dk1"/>
              </a:solidFill>
              <a:latin typeface="Montserrat"/>
              <a:ea typeface="Montserrat"/>
              <a:cs typeface="Montserrat"/>
              <a:sym typeface="Montserrat"/>
            </a:endParaRPr>
          </a:p>
          <a:p>
            <a:pPr indent="0" lvl="0" marL="0" rtl="0" algn="l">
              <a:lnSpc>
                <a:spcPct val="115000"/>
              </a:lnSpc>
              <a:spcBef>
                <a:spcPts val="0"/>
              </a:spcBef>
              <a:spcAft>
                <a:spcPts val="0"/>
              </a:spcAft>
              <a:buClr>
                <a:schemeClr val="dk1"/>
              </a:buClr>
              <a:buSzPts val="1100"/>
              <a:buFont typeface="Arial"/>
              <a:buNone/>
            </a:pPr>
            <a:r>
              <a:rPr lang="es-419" sz="1200">
                <a:solidFill>
                  <a:schemeClr val="dk1"/>
                </a:solidFill>
                <a:latin typeface="Montserrat"/>
                <a:ea typeface="Montserrat"/>
                <a:cs typeface="Montserrat"/>
                <a:sym typeface="Montserrat"/>
              </a:rPr>
              <a:t>¿Cuál creemos que es el posible problema u oportunidad?</a:t>
            </a:r>
            <a:endParaRPr sz="1200">
              <a:solidFill>
                <a:schemeClr val="dk1"/>
              </a:solidFill>
              <a:latin typeface="Montserrat"/>
              <a:ea typeface="Montserrat"/>
              <a:cs typeface="Montserrat"/>
              <a:sym typeface="Montserrat"/>
            </a:endParaRPr>
          </a:p>
          <a:p>
            <a:pPr indent="0" lvl="0" marL="0" rtl="0" algn="l">
              <a:lnSpc>
                <a:spcPct val="115000"/>
              </a:lnSpc>
              <a:spcBef>
                <a:spcPts val="0"/>
              </a:spcBef>
              <a:spcAft>
                <a:spcPts val="0"/>
              </a:spcAft>
              <a:buClr>
                <a:schemeClr val="dk1"/>
              </a:buClr>
              <a:buSzPts val="1100"/>
              <a:buFont typeface="Arial"/>
              <a:buNone/>
            </a:pPr>
            <a:r>
              <a:rPr lang="es-419" sz="1200">
                <a:solidFill>
                  <a:schemeClr val="dk1"/>
                </a:solidFill>
                <a:latin typeface="Montserrat"/>
                <a:ea typeface="Montserrat"/>
                <a:cs typeface="Montserrat"/>
                <a:sym typeface="Montserrat"/>
              </a:rPr>
              <a:t>¿No está seguro sobre el área de oportunidad? Realice un ejercicio de "Manual de propósito".</a:t>
            </a:r>
            <a:endParaRPr sz="1200">
              <a:solidFill>
                <a:schemeClr val="dk1"/>
              </a:solidFill>
              <a:latin typeface="Montserrat"/>
              <a:ea typeface="Montserrat"/>
              <a:cs typeface="Montserrat"/>
              <a:sym typeface="Montserrat"/>
            </a:endParaRPr>
          </a:p>
          <a:p>
            <a:pPr indent="0" lvl="0" marL="0" rtl="0" algn="l">
              <a:spcBef>
                <a:spcPts val="0"/>
              </a:spcBef>
              <a:spcAft>
                <a:spcPts val="0"/>
              </a:spcAft>
              <a:buNone/>
            </a:pPr>
            <a:r>
              <a:t/>
            </a:r>
            <a:endParaRPr sz="100">
              <a:latin typeface="Montserrat"/>
              <a:ea typeface="Montserrat"/>
              <a:cs typeface="Montserrat"/>
              <a:sym typeface="Montserrat"/>
            </a:endParaRPr>
          </a:p>
        </p:txBody>
      </p:sp>
      <p:sp>
        <p:nvSpPr>
          <p:cNvPr id="68" name="Google Shape;68;p13"/>
          <p:cNvSpPr/>
          <p:nvPr/>
        </p:nvSpPr>
        <p:spPr>
          <a:xfrm>
            <a:off x="16664700" y="11191850"/>
            <a:ext cx="2670600" cy="2670600"/>
          </a:xfrm>
          <a:prstGeom prst="rect">
            <a:avLst/>
          </a:prstGeom>
          <a:solidFill>
            <a:srgbClr val="FFFFFF"/>
          </a:solidFill>
          <a:ln cap="flat" cmpd="sng" w="76200">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lnSpc>
                <a:spcPct val="115000"/>
              </a:lnSpc>
              <a:spcBef>
                <a:spcPts val="0"/>
              </a:spcBef>
              <a:spcAft>
                <a:spcPts val="0"/>
              </a:spcAft>
              <a:buClr>
                <a:schemeClr val="dk1"/>
              </a:buClr>
              <a:buSzPts val="1100"/>
              <a:buFont typeface="Arial"/>
              <a:buNone/>
            </a:pPr>
            <a:r>
              <a:rPr lang="es-419" sz="1500">
                <a:solidFill>
                  <a:schemeClr val="dk1"/>
                </a:solidFill>
                <a:latin typeface="Montserrat"/>
                <a:ea typeface="Montserrat"/>
                <a:cs typeface="Montserrat"/>
                <a:sym typeface="Montserrat"/>
              </a:rPr>
              <a:t>El verificado</a:t>
            </a:r>
            <a:endParaRPr sz="1500">
              <a:solidFill>
                <a:schemeClr val="dk1"/>
              </a:solidFill>
              <a:latin typeface="Montserrat"/>
              <a:ea typeface="Montserrat"/>
              <a:cs typeface="Montserrat"/>
              <a:sym typeface="Montserrat"/>
            </a:endParaRPr>
          </a:p>
          <a:p>
            <a:pPr indent="0" lvl="0" marL="0" rtl="0" algn="l">
              <a:lnSpc>
                <a:spcPct val="115000"/>
              </a:lnSpc>
              <a:spcBef>
                <a:spcPts val="0"/>
              </a:spcBef>
              <a:spcAft>
                <a:spcPts val="0"/>
              </a:spcAft>
              <a:buClr>
                <a:schemeClr val="dk1"/>
              </a:buClr>
              <a:buSzPts val="1100"/>
              <a:buFont typeface="Arial"/>
              <a:buNone/>
            </a:pPr>
            <a:r>
              <a:rPr b="1" lang="es-419" sz="2700">
                <a:solidFill>
                  <a:schemeClr val="dk1"/>
                </a:solidFill>
                <a:latin typeface="Montserrat"/>
                <a:ea typeface="Montserrat"/>
                <a:cs typeface="Montserrat"/>
                <a:sym typeface="Montserrat"/>
              </a:rPr>
              <a:t>Problema</a:t>
            </a:r>
            <a:endParaRPr b="1" sz="2700">
              <a:solidFill>
                <a:schemeClr val="dk1"/>
              </a:solidFill>
              <a:latin typeface="Montserrat"/>
              <a:ea typeface="Montserrat"/>
              <a:cs typeface="Montserrat"/>
              <a:sym typeface="Montserrat"/>
            </a:endParaRPr>
          </a:p>
          <a:p>
            <a:pPr indent="0" lvl="0" marL="0" rtl="0" algn="l">
              <a:lnSpc>
                <a:spcPct val="115000"/>
              </a:lnSpc>
              <a:spcBef>
                <a:spcPts val="0"/>
              </a:spcBef>
              <a:spcAft>
                <a:spcPts val="0"/>
              </a:spcAft>
              <a:buClr>
                <a:schemeClr val="dk1"/>
              </a:buClr>
              <a:buSzPts val="1100"/>
              <a:buFont typeface="Arial"/>
              <a:buNone/>
            </a:pPr>
            <a:r>
              <a:rPr lang="es-419" sz="1200">
                <a:solidFill>
                  <a:schemeClr val="dk1"/>
                </a:solidFill>
                <a:latin typeface="Montserrat"/>
                <a:ea typeface="Montserrat"/>
                <a:cs typeface="Montserrat"/>
                <a:sym typeface="Montserrat"/>
              </a:rPr>
              <a:t>¿Cuál es el problema verificado?</a:t>
            </a:r>
            <a:endParaRPr sz="1200">
              <a:solidFill>
                <a:schemeClr val="dk1"/>
              </a:solidFill>
              <a:latin typeface="Montserrat"/>
              <a:ea typeface="Montserrat"/>
              <a:cs typeface="Montserrat"/>
              <a:sym typeface="Montserrat"/>
            </a:endParaRPr>
          </a:p>
          <a:p>
            <a:pPr indent="0" lvl="0" marL="0" rtl="0" algn="l">
              <a:lnSpc>
                <a:spcPct val="115000"/>
              </a:lnSpc>
              <a:spcBef>
                <a:spcPts val="0"/>
              </a:spcBef>
              <a:spcAft>
                <a:spcPts val="0"/>
              </a:spcAft>
              <a:buNone/>
            </a:pPr>
            <a:r>
              <a:rPr lang="es-419" sz="1200">
                <a:solidFill>
                  <a:schemeClr val="dk1"/>
                </a:solidFill>
                <a:latin typeface="Montserrat"/>
                <a:ea typeface="Montserrat"/>
                <a:cs typeface="Montserrat"/>
                <a:sym typeface="Montserrat"/>
              </a:rPr>
              <a:t>Cómo podríamos... </a:t>
            </a:r>
            <a:endParaRPr sz="1200">
              <a:solidFill>
                <a:schemeClr val="dk1"/>
              </a:solidFill>
              <a:latin typeface="Montserrat"/>
              <a:ea typeface="Montserrat"/>
              <a:cs typeface="Montserrat"/>
              <a:sym typeface="Montserrat"/>
            </a:endParaRPr>
          </a:p>
          <a:p>
            <a:pPr indent="0" lvl="0" marL="0" rtl="0" algn="l">
              <a:lnSpc>
                <a:spcPct val="115000"/>
              </a:lnSpc>
              <a:spcBef>
                <a:spcPts val="0"/>
              </a:spcBef>
              <a:spcAft>
                <a:spcPts val="0"/>
              </a:spcAft>
              <a:buClr>
                <a:schemeClr val="dk1"/>
              </a:buClr>
              <a:buSzPts val="1100"/>
              <a:buFont typeface="Arial"/>
              <a:buNone/>
            </a:pPr>
            <a:r>
              <a:rPr lang="es-419" sz="1200">
                <a:solidFill>
                  <a:schemeClr val="dk1"/>
                </a:solidFill>
                <a:latin typeface="Montserrat"/>
                <a:ea typeface="Montserrat"/>
                <a:cs typeface="Montserrat"/>
                <a:sym typeface="Montserrat"/>
              </a:rPr>
              <a:t>¿No tienes un problema verificado? Regrese al primer cuadro y explore el espacio del problema</a:t>
            </a:r>
            <a:endParaRPr sz="1200">
              <a:solidFill>
                <a:schemeClr val="dk1"/>
              </a:solidFill>
              <a:latin typeface="Montserrat"/>
              <a:ea typeface="Montserrat"/>
              <a:cs typeface="Montserrat"/>
              <a:sym typeface="Montserrat"/>
            </a:endParaRPr>
          </a:p>
          <a:p>
            <a:pPr indent="0" lvl="0" marL="0" rtl="0" algn="l">
              <a:spcBef>
                <a:spcPts val="0"/>
              </a:spcBef>
              <a:spcAft>
                <a:spcPts val="0"/>
              </a:spcAft>
              <a:buNone/>
            </a:pPr>
            <a:r>
              <a:t/>
            </a:r>
            <a:endParaRPr/>
          </a:p>
        </p:txBody>
      </p:sp>
      <p:sp>
        <p:nvSpPr>
          <p:cNvPr id="69" name="Google Shape;69;p13"/>
          <p:cNvSpPr/>
          <p:nvPr/>
        </p:nvSpPr>
        <p:spPr>
          <a:xfrm>
            <a:off x="28522475" y="11191850"/>
            <a:ext cx="2670600" cy="2670600"/>
          </a:xfrm>
          <a:prstGeom prst="rect">
            <a:avLst/>
          </a:prstGeom>
          <a:solidFill>
            <a:srgbClr val="FFFFFF"/>
          </a:solidFill>
          <a:ln cap="flat" cmpd="sng" w="76200">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lnSpc>
                <a:spcPct val="115000"/>
              </a:lnSpc>
              <a:spcBef>
                <a:spcPts val="0"/>
              </a:spcBef>
              <a:spcAft>
                <a:spcPts val="0"/>
              </a:spcAft>
              <a:buClr>
                <a:schemeClr val="dk1"/>
              </a:buClr>
              <a:buSzPts val="1100"/>
              <a:buFont typeface="Arial"/>
              <a:buNone/>
            </a:pPr>
            <a:r>
              <a:rPr lang="es-419" sz="1500">
                <a:solidFill>
                  <a:schemeClr val="dk1"/>
                </a:solidFill>
                <a:latin typeface="Montserrat"/>
                <a:ea typeface="Montserrat"/>
                <a:cs typeface="Montserrat"/>
                <a:sym typeface="Montserrat"/>
              </a:rPr>
              <a:t>El validado</a:t>
            </a:r>
            <a:endParaRPr sz="1500">
              <a:solidFill>
                <a:schemeClr val="dk1"/>
              </a:solidFill>
              <a:latin typeface="Montserrat"/>
              <a:ea typeface="Montserrat"/>
              <a:cs typeface="Montserrat"/>
              <a:sym typeface="Montserrat"/>
            </a:endParaRPr>
          </a:p>
          <a:p>
            <a:pPr indent="0" lvl="0" marL="0" rtl="0" algn="l">
              <a:lnSpc>
                <a:spcPct val="115000"/>
              </a:lnSpc>
              <a:spcBef>
                <a:spcPts val="0"/>
              </a:spcBef>
              <a:spcAft>
                <a:spcPts val="0"/>
              </a:spcAft>
              <a:buClr>
                <a:schemeClr val="dk1"/>
              </a:buClr>
              <a:buSzPts val="1100"/>
              <a:buFont typeface="Arial"/>
              <a:buNone/>
            </a:pPr>
            <a:r>
              <a:rPr b="1" lang="es-419" sz="2700">
                <a:solidFill>
                  <a:schemeClr val="dk1"/>
                </a:solidFill>
                <a:latin typeface="Montserrat"/>
                <a:ea typeface="Montserrat"/>
                <a:cs typeface="Montserrat"/>
                <a:sym typeface="Montserrat"/>
              </a:rPr>
              <a:t>Solución</a:t>
            </a:r>
            <a:endParaRPr b="1" sz="2700">
              <a:solidFill>
                <a:schemeClr val="dk1"/>
              </a:solidFill>
              <a:latin typeface="Montserrat"/>
              <a:ea typeface="Montserrat"/>
              <a:cs typeface="Montserrat"/>
              <a:sym typeface="Montserrat"/>
            </a:endParaRPr>
          </a:p>
          <a:p>
            <a:pPr indent="0" lvl="0" marL="0" rtl="0" algn="l">
              <a:lnSpc>
                <a:spcPct val="115000"/>
              </a:lnSpc>
              <a:spcBef>
                <a:spcPts val="0"/>
              </a:spcBef>
              <a:spcAft>
                <a:spcPts val="0"/>
              </a:spcAft>
              <a:buClr>
                <a:schemeClr val="dk1"/>
              </a:buClr>
              <a:buSzPts val="1100"/>
              <a:buFont typeface="Arial"/>
              <a:buNone/>
            </a:pPr>
            <a:r>
              <a:rPr lang="es-419" sz="1200">
                <a:solidFill>
                  <a:schemeClr val="dk1"/>
                </a:solidFill>
                <a:latin typeface="Montserrat"/>
                <a:ea typeface="Montserrat"/>
                <a:cs typeface="Montserrat"/>
                <a:sym typeface="Montserrat"/>
              </a:rPr>
              <a:t>¿Cuál es la solución validada?</a:t>
            </a:r>
            <a:endParaRPr sz="1200">
              <a:solidFill>
                <a:schemeClr val="dk1"/>
              </a:solidFill>
              <a:latin typeface="Montserrat"/>
              <a:ea typeface="Montserrat"/>
              <a:cs typeface="Montserrat"/>
              <a:sym typeface="Montserrat"/>
            </a:endParaRPr>
          </a:p>
          <a:p>
            <a:pPr indent="0" lvl="0" marL="0" rtl="0" algn="l">
              <a:lnSpc>
                <a:spcPct val="115000"/>
              </a:lnSpc>
              <a:spcBef>
                <a:spcPts val="0"/>
              </a:spcBef>
              <a:spcAft>
                <a:spcPts val="0"/>
              </a:spcAft>
              <a:buClr>
                <a:schemeClr val="dk1"/>
              </a:buClr>
              <a:buSzPts val="1100"/>
              <a:buFont typeface="Arial"/>
              <a:buNone/>
            </a:pPr>
            <a:r>
              <a:rPr lang="es-419" sz="1200">
                <a:solidFill>
                  <a:schemeClr val="dk1"/>
                </a:solidFill>
                <a:latin typeface="Montserrat"/>
                <a:ea typeface="Montserrat"/>
                <a:cs typeface="Montserrat"/>
                <a:sym typeface="Montserrat"/>
              </a:rPr>
              <a:t>Describirlo en detalle. </a:t>
            </a:r>
            <a:endParaRPr sz="1200">
              <a:solidFill>
                <a:schemeClr val="dk1"/>
              </a:solidFill>
              <a:latin typeface="Montserrat"/>
              <a:ea typeface="Montserrat"/>
              <a:cs typeface="Montserrat"/>
              <a:sym typeface="Montserrat"/>
            </a:endParaRPr>
          </a:p>
          <a:p>
            <a:pPr indent="0" lvl="0" marL="0" rtl="0" algn="l">
              <a:lnSpc>
                <a:spcPct val="115000"/>
              </a:lnSpc>
              <a:spcBef>
                <a:spcPts val="0"/>
              </a:spcBef>
              <a:spcAft>
                <a:spcPts val="0"/>
              </a:spcAft>
              <a:buClr>
                <a:schemeClr val="dk1"/>
              </a:buClr>
              <a:buSzPts val="1100"/>
              <a:buFont typeface="Arial"/>
              <a:buNone/>
            </a:pPr>
            <a:r>
              <a:rPr lang="es-419" sz="1200">
                <a:solidFill>
                  <a:schemeClr val="dk1"/>
                </a:solidFill>
                <a:latin typeface="Montserrat"/>
                <a:ea typeface="Montserrat"/>
                <a:cs typeface="Montserrat"/>
                <a:sym typeface="Montserrat"/>
              </a:rPr>
              <a:t>¿No tienes una solución validada? Regrese al segundo cuadro y explore el espacio solución.</a:t>
            </a:r>
            <a:endParaRPr/>
          </a:p>
        </p:txBody>
      </p:sp>
      <p:pic>
        <p:nvPicPr>
          <p:cNvPr id="70" name="Google Shape;70;p13"/>
          <p:cNvPicPr preferRelativeResize="0"/>
          <p:nvPr/>
        </p:nvPicPr>
        <p:blipFill>
          <a:blip r:embed="rId3">
            <a:alphaModFix/>
          </a:blip>
          <a:stretch>
            <a:fillRect/>
          </a:stretch>
        </p:blipFill>
        <p:spPr>
          <a:xfrm>
            <a:off x="0" y="23749525"/>
            <a:ext cx="20295950" cy="1526675"/>
          </a:xfrm>
          <a:prstGeom prst="rect">
            <a:avLst/>
          </a:prstGeom>
          <a:noFill/>
          <a:ln>
            <a:noFill/>
          </a:ln>
        </p:spPr>
      </p:pic>
      <p:sp>
        <p:nvSpPr>
          <p:cNvPr id="71" name="Google Shape;71;p13"/>
          <p:cNvSpPr txBox="1"/>
          <p:nvPr/>
        </p:nvSpPr>
        <p:spPr>
          <a:xfrm>
            <a:off x="0" y="360675"/>
            <a:ext cx="36000000" cy="9441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b="1" lang="es-419" sz="5400">
                <a:latin typeface="Montserrat"/>
                <a:ea typeface="Montserrat"/>
                <a:cs typeface="Montserrat"/>
                <a:sym typeface="Montserrat"/>
              </a:rPr>
              <a:t>LIENZO DE PENSAMIENTO DE DISEÑO</a:t>
            </a:r>
            <a:endParaRPr b="1" sz="5400">
              <a:latin typeface="Montserrat"/>
              <a:ea typeface="Montserrat"/>
              <a:cs typeface="Montserrat"/>
              <a:sym typeface="Montserrat"/>
            </a:endParaRPr>
          </a:p>
        </p:txBody>
      </p:sp>
      <p:sp>
        <p:nvSpPr>
          <p:cNvPr id="72" name="Google Shape;72;p13"/>
          <p:cNvSpPr txBox="1"/>
          <p:nvPr/>
        </p:nvSpPr>
        <p:spPr>
          <a:xfrm>
            <a:off x="-8000" y="1152375"/>
            <a:ext cx="36000000" cy="7413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lang="es-419" sz="2100"/>
              <a:t>UN ENFOQUE ESTRUCTURADO PARA PLANIFICAR LA ESTRATEGIA E INNOVACIÓN CON DISEÑO</a:t>
            </a:r>
            <a:endParaRPr sz="2100"/>
          </a:p>
        </p:txBody>
      </p:sp>
      <p:sp>
        <p:nvSpPr>
          <p:cNvPr id="73" name="Google Shape;73;p13"/>
          <p:cNvSpPr txBox="1"/>
          <p:nvPr/>
        </p:nvSpPr>
        <p:spPr>
          <a:xfrm>
            <a:off x="1026325" y="1969875"/>
            <a:ext cx="5244000" cy="19566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s-419" sz="4600">
                <a:latin typeface="Montserrat"/>
                <a:ea typeface="Montserrat"/>
                <a:cs typeface="Montserrat"/>
                <a:sym typeface="Montserrat"/>
              </a:rPr>
              <a:t>PERSONAS</a:t>
            </a:r>
            <a:endParaRPr b="1" sz="4600">
              <a:latin typeface="Montserrat"/>
              <a:ea typeface="Montserrat"/>
              <a:cs typeface="Montserrat"/>
              <a:sym typeface="Montserrat"/>
            </a:endParaRPr>
          </a:p>
        </p:txBody>
      </p:sp>
      <p:sp>
        <p:nvSpPr>
          <p:cNvPr id="74" name="Google Shape;74;p13"/>
          <p:cNvSpPr txBox="1"/>
          <p:nvPr/>
        </p:nvSpPr>
        <p:spPr>
          <a:xfrm>
            <a:off x="6117925" y="1969875"/>
            <a:ext cx="23743500" cy="9441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s-419" sz="4600">
                <a:latin typeface="Montserrat"/>
                <a:ea typeface="Montserrat"/>
                <a:cs typeface="Montserrat"/>
                <a:sym typeface="Montserrat"/>
              </a:rPr>
              <a:t>CUENTA UNA HISTORIA</a:t>
            </a:r>
            <a:endParaRPr b="1" sz="4600">
              <a:latin typeface="Montserrat"/>
              <a:ea typeface="Montserrat"/>
              <a:cs typeface="Montserrat"/>
              <a:sym typeface="Montserrat"/>
            </a:endParaRPr>
          </a:p>
        </p:txBody>
      </p:sp>
      <p:sp>
        <p:nvSpPr>
          <p:cNvPr id="75" name="Google Shape;75;p13"/>
          <p:cNvSpPr txBox="1"/>
          <p:nvPr/>
        </p:nvSpPr>
        <p:spPr>
          <a:xfrm>
            <a:off x="29805875" y="1969875"/>
            <a:ext cx="5244000" cy="1956600"/>
          </a:xfrm>
          <a:prstGeom prst="rect">
            <a:avLst/>
          </a:prstGeom>
          <a:noFill/>
          <a:ln>
            <a:noFill/>
          </a:ln>
        </p:spPr>
        <p:txBody>
          <a:bodyPr anchorCtr="0" anchor="t" bIns="91425" lIns="91425" spcFirstLastPara="1" rIns="91425" wrap="square" tIns="91425">
            <a:noAutofit/>
          </a:bodyPr>
          <a:lstStyle/>
          <a:p>
            <a:pPr indent="0" lvl="0" marL="0" rtl="0" algn="r">
              <a:spcBef>
                <a:spcPts val="0"/>
              </a:spcBef>
              <a:spcAft>
                <a:spcPts val="0"/>
              </a:spcAft>
              <a:buNone/>
            </a:pPr>
            <a:r>
              <a:rPr b="1" lang="es-419" sz="4600">
                <a:latin typeface="Montserrat"/>
                <a:ea typeface="Montserrat"/>
                <a:cs typeface="Montserrat"/>
                <a:sym typeface="Montserrat"/>
              </a:rPr>
              <a:t>VISIÓN</a:t>
            </a:r>
            <a:endParaRPr b="1" sz="4600">
              <a:latin typeface="Montserrat"/>
              <a:ea typeface="Montserrat"/>
              <a:cs typeface="Montserrat"/>
              <a:sym typeface="Montserrat"/>
            </a:endParaRPr>
          </a:p>
        </p:txBody>
      </p:sp>
      <p:sp>
        <p:nvSpPr>
          <p:cNvPr id="76" name="Google Shape;76;p13"/>
          <p:cNvSpPr txBox="1"/>
          <p:nvPr/>
        </p:nvSpPr>
        <p:spPr>
          <a:xfrm>
            <a:off x="29906125" y="12527150"/>
            <a:ext cx="5244000" cy="1956600"/>
          </a:xfrm>
          <a:prstGeom prst="rect">
            <a:avLst/>
          </a:prstGeom>
          <a:noFill/>
          <a:ln>
            <a:noFill/>
          </a:ln>
        </p:spPr>
        <p:txBody>
          <a:bodyPr anchorCtr="0" anchor="t" bIns="91425" lIns="91425" spcFirstLastPara="1" rIns="91425" wrap="square" tIns="91425">
            <a:noAutofit/>
          </a:bodyPr>
          <a:lstStyle/>
          <a:p>
            <a:pPr indent="0" lvl="0" marL="0" rtl="0" algn="r">
              <a:spcBef>
                <a:spcPts val="0"/>
              </a:spcBef>
              <a:spcAft>
                <a:spcPts val="0"/>
              </a:spcAft>
              <a:buNone/>
            </a:pPr>
            <a:r>
              <a:rPr b="1" lang="es-419" sz="4600">
                <a:latin typeface="Montserrat"/>
                <a:ea typeface="Montserrat"/>
                <a:cs typeface="Montserrat"/>
                <a:sym typeface="Montserrat"/>
              </a:rPr>
              <a:t>IMPACTO</a:t>
            </a:r>
            <a:endParaRPr b="1" sz="4600">
              <a:latin typeface="Montserrat"/>
              <a:ea typeface="Montserrat"/>
              <a:cs typeface="Montserrat"/>
              <a:sym typeface="Montserrat"/>
            </a:endParaRPr>
          </a:p>
        </p:txBody>
      </p:sp>
      <p:sp>
        <p:nvSpPr>
          <p:cNvPr id="77" name="Google Shape;77;p13"/>
          <p:cNvSpPr txBox="1"/>
          <p:nvPr/>
        </p:nvSpPr>
        <p:spPr>
          <a:xfrm>
            <a:off x="6142150" y="5658050"/>
            <a:ext cx="11857800" cy="9441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s-419" sz="4600">
                <a:latin typeface="Montserrat"/>
                <a:ea typeface="Montserrat"/>
                <a:cs typeface="Montserrat"/>
                <a:sym typeface="Montserrat"/>
              </a:rPr>
              <a:t>PROBLEMA</a:t>
            </a:r>
            <a:endParaRPr b="1" sz="4600">
              <a:latin typeface="Montserrat"/>
              <a:ea typeface="Montserrat"/>
              <a:cs typeface="Montserrat"/>
              <a:sym typeface="Montserrat"/>
            </a:endParaRPr>
          </a:p>
        </p:txBody>
      </p:sp>
      <p:sp>
        <p:nvSpPr>
          <p:cNvPr id="78" name="Google Shape;78;p13"/>
          <p:cNvSpPr txBox="1"/>
          <p:nvPr/>
        </p:nvSpPr>
        <p:spPr>
          <a:xfrm>
            <a:off x="18062425" y="5658050"/>
            <a:ext cx="11857800" cy="9441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s-419" sz="4600">
                <a:latin typeface="Montserrat"/>
                <a:ea typeface="Montserrat"/>
                <a:cs typeface="Montserrat"/>
                <a:sym typeface="Montserrat"/>
              </a:rPr>
              <a:t>SOLUCIÓN</a:t>
            </a:r>
            <a:endParaRPr b="1" sz="4600">
              <a:latin typeface="Montserrat"/>
              <a:ea typeface="Montserrat"/>
              <a:cs typeface="Montserrat"/>
              <a:sym typeface="Montserrat"/>
            </a:endParaRPr>
          </a:p>
        </p:txBody>
      </p:sp>
      <p:sp>
        <p:nvSpPr>
          <p:cNvPr id="79" name="Google Shape;79;p13"/>
          <p:cNvSpPr txBox="1"/>
          <p:nvPr/>
        </p:nvSpPr>
        <p:spPr>
          <a:xfrm>
            <a:off x="892900" y="12661325"/>
            <a:ext cx="5244000" cy="9441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s-419" sz="4600">
                <a:latin typeface="Montserrat"/>
                <a:ea typeface="Montserrat"/>
                <a:cs typeface="Montserrat"/>
                <a:sym typeface="Montserrat"/>
              </a:rPr>
              <a:t>DESAFÍOS</a:t>
            </a:r>
            <a:endParaRPr b="1" sz="4600">
              <a:latin typeface="Montserrat"/>
              <a:ea typeface="Montserrat"/>
              <a:cs typeface="Montserrat"/>
              <a:sym typeface="Montserrat"/>
            </a:endParaRPr>
          </a:p>
        </p:txBody>
      </p:sp>
      <p:sp>
        <p:nvSpPr>
          <p:cNvPr id="80" name="Google Shape;80;p13"/>
          <p:cNvSpPr txBox="1"/>
          <p:nvPr/>
        </p:nvSpPr>
        <p:spPr>
          <a:xfrm>
            <a:off x="6142150" y="19664600"/>
            <a:ext cx="23743500" cy="9441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s-419" sz="4600">
                <a:latin typeface="Montserrat"/>
                <a:ea typeface="Montserrat"/>
                <a:cs typeface="Montserrat"/>
                <a:sym typeface="Montserrat"/>
              </a:rPr>
              <a:t>ADMINISTRACIÓN</a:t>
            </a:r>
            <a:endParaRPr b="1" sz="4600">
              <a:latin typeface="Montserrat"/>
              <a:ea typeface="Montserrat"/>
              <a:cs typeface="Montserrat"/>
              <a:sym typeface="Montserrat"/>
            </a:endParaRPr>
          </a:p>
        </p:txBody>
      </p:sp>
      <p:sp>
        <p:nvSpPr>
          <p:cNvPr id="81" name="Google Shape;81;p13"/>
          <p:cNvSpPr txBox="1"/>
          <p:nvPr/>
        </p:nvSpPr>
        <p:spPr>
          <a:xfrm>
            <a:off x="6142200" y="18637425"/>
            <a:ext cx="5882100" cy="9441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s-419" sz="3000">
                <a:latin typeface="Montserrat"/>
                <a:ea typeface="Montserrat"/>
                <a:cs typeface="Montserrat"/>
                <a:sym typeface="Montserrat"/>
              </a:rPr>
              <a:t>DESCUBRIR</a:t>
            </a:r>
            <a:endParaRPr b="1" sz="3000">
              <a:latin typeface="Montserrat"/>
              <a:ea typeface="Montserrat"/>
              <a:cs typeface="Montserrat"/>
              <a:sym typeface="Montserrat"/>
            </a:endParaRPr>
          </a:p>
        </p:txBody>
      </p:sp>
      <p:sp>
        <p:nvSpPr>
          <p:cNvPr id="82" name="Google Shape;82;p13"/>
          <p:cNvSpPr txBox="1"/>
          <p:nvPr/>
        </p:nvSpPr>
        <p:spPr>
          <a:xfrm>
            <a:off x="12121363" y="18637425"/>
            <a:ext cx="5882100" cy="9441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s-419" sz="3000">
                <a:latin typeface="Montserrat"/>
                <a:ea typeface="Montserrat"/>
                <a:cs typeface="Montserrat"/>
                <a:sym typeface="Montserrat"/>
              </a:rPr>
              <a:t>DEFINIR</a:t>
            </a:r>
            <a:endParaRPr b="1" sz="3000">
              <a:latin typeface="Montserrat"/>
              <a:ea typeface="Montserrat"/>
              <a:cs typeface="Montserrat"/>
              <a:sym typeface="Montserrat"/>
            </a:endParaRPr>
          </a:p>
        </p:txBody>
      </p:sp>
      <p:sp>
        <p:nvSpPr>
          <p:cNvPr id="83" name="Google Shape;83;p13"/>
          <p:cNvSpPr txBox="1"/>
          <p:nvPr/>
        </p:nvSpPr>
        <p:spPr>
          <a:xfrm>
            <a:off x="18083175" y="18561225"/>
            <a:ext cx="5882100" cy="9441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s-419" sz="3000">
                <a:latin typeface="Montserrat"/>
                <a:ea typeface="Montserrat"/>
                <a:cs typeface="Montserrat"/>
                <a:sym typeface="Montserrat"/>
              </a:rPr>
              <a:t>DESCUBRIR</a:t>
            </a:r>
            <a:endParaRPr b="1" sz="3000">
              <a:latin typeface="Montserrat"/>
              <a:ea typeface="Montserrat"/>
              <a:cs typeface="Montserrat"/>
              <a:sym typeface="Montserrat"/>
            </a:endParaRPr>
          </a:p>
        </p:txBody>
      </p:sp>
      <p:sp>
        <p:nvSpPr>
          <p:cNvPr id="84" name="Google Shape;84;p13"/>
          <p:cNvSpPr txBox="1"/>
          <p:nvPr/>
        </p:nvSpPr>
        <p:spPr>
          <a:xfrm>
            <a:off x="24062338" y="18561225"/>
            <a:ext cx="5882100" cy="9441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s-419" sz="3000">
                <a:latin typeface="Montserrat"/>
                <a:ea typeface="Montserrat"/>
                <a:cs typeface="Montserrat"/>
                <a:sym typeface="Montserrat"/>
              </a:rPr>
              <a:t>DEFINIR</a:t>
            </a:r>
            <a:endParaRPr b="1" sz="3000">
              <a:latin typeface="Montserrat"/>
              <a:ea typeface="Montserrat"/>
              <a:cs typeface="Montserrat"/>
              <a:sym typeface="Montserrat"/>
            </a:endParaRPr>
          </a:p>
        </p:txBody>
      </p:sp>
      <p:sp>
        <p:nvSpPr>
          <p:cNvPr id="85" name="Google Shape;85;p13"/>
          <p:cNvSpPr txBox="1"/>
          <p:nvPr/>
        </p:nvSpPr>
        <p:spPr>
          <a:xfrm>
            <a:off x="1060675" y="2732925"/>
            <a:ext cx="4925700" cy="77202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Clr>
                <a:schemeClr val="dk1"/>
              </a:buClr>
              <a:buSzPts val="1100"/>
              <a:buFont typeface="Arial"/>
              <a:buNone/>
            </a:pPr>
            <a:r>
              <a:rPr lang="es-419" sz="1900">
                <a:solidFill>
                  <a:schemeClr val="dk1"/>
                </a:solidFill>
                <a:latin typeface="Montserrat"/>
                <a:ea typeface="Montserrat"/>
                <a:cs typeface="Montserrat"/>
                <a:sym typeface="Montserrat"/>
              </a:rPr>
              <a:t>¿A quién </a:t>
            </a:r>
            <a:r>
              <a:rPr lang="es-419" sz="1900">
                <a:solidFill>
                  <a:schemeClr val="dk1"/>
                </a:solidFill>
                <a:latin typeface="Montserrat"/>
                <a:ea typeface="Montserrat"/>
                <a:cs typeface="Montserrat"/>
                <a:sym typeface="Montserrat"/>
              </a:rPr>
              <a:t>necesitamos</a:t>
            </a:r>
            <a:r>
              <a:rPr lang="es-419" sz="1900">
                <a:solidFill>
                  <a:schemeClr val="dk1"/>
                </a:solidFill>
                <a:latin typeface="Montserrat"/>
                <a:ea typeface="Montserrat"/>
                <a:cs typeface="Montserrat"/>
                <a:sym typeface="Montserrat"/>
              </a:rPr>
              <a:t> involucrar?</a:t>
            </a:r>
            <a:endParaRPr sz="1900">
              <a:solidFill>
                <a:schemeClr val="dk1"/>
              </a:solidFill>
              <a:latin typeface="Montserrat"/>
              <a:ea typeface="Montserrat"/>
              <a:cs typeface="Montserrat"/>
              <a:sym typeface="Montserrat"/>
            </a:endParaRPr>
          </a:p>
          <a:p>
            <a:pPr indent="0" lvl="0" marL="0" rtl="0" algn="l">
              <a:lnSpc>
                <a:spcPct val="115000"/>
              </a:lnSpc>
              <a:spcBef>
                <a:spcPts val="0"/>
              </a:spcBef>
              <a:spcAft>
                <a:spcPts val="0"/>
              </a:spcAft>
              <a:buClr>
                <a:schemeClr val="dk1"/>
              </a:buClr>
              <a:buSzPts val="1100"/>
              <a:buFont typeface="Arial"/>
              <a:buNone/>
            </a:pPr>
            <a:r>
              <a:rPr lang="es-419" sz="1900">
                <a:solidFill>
                  <a:schemeClr val="dk1"/>
                </a:solidFill>
                <a:latin typeface="Montserrat"/>
                <a:ea typeface="Montserrat"/>
                <a:cs typeface="Montserrat"/>
                <a:sym typeface="Montserrat"/>
              </a:rPr>
              <a:t>¿Tenemos una visión convincente del futuro en la que todos creen y se inspiran?</a:t>
            </a:r>
            <a:endParaRPr sz="1900">
              <a:solidFill>
                <a:schemeClr val="dk1"/>
              </a:solidFill>
              <a:latin typeface="Montserrat"/>
              <a:ea typeface="Montserrat"/>
              <a:cs typeface="Montserrat"/>
              <a:sym typeface="Montserrat"/>
            </a:endParaRPr>
          </a:p>
          <a:p>
            <a:pPr indent="0" lvl="0" marL="0" rtl="0" algn="l">
              <a:lnSpc>
                <a:spcPct val="115000"/>
              </a:lnSpc>
              <a:spcBef>
                <a:spcPts val="0"/>
              </a:spcBef>
              <a:spcAft>
                <a:spcPts val="0"/>
              </a:spcAft>
              <a:buClr>
                <a:schemeClr val="dk1"/>
              </a:buClr>
              <a:buSzPts val="1100"/>
              <a:buFont typeface="Arial"/>
              <a:buNone/>
            </a:pPr>
            <a:r>
              <a:rPr lang="es-419" sz="1900">
                <a:solidFill>
                  <a:schemeClr val="dk1"/>
                </a:solidFill>
                <a:latin typeface="Montserrat"/>
                <a:ea typeface="Montserrat"/>
                <a:cs typeface="Montserrat"/>
                <a:sym typeface="Montserrat"/>
              </a:rPr>
              <a:t>Transmita lo que estamos tratando de crear y por qué es importante.</a:t>
            </a:r>
            <a:endParaRPr sz="1900">
              <a:solidFill>
                <a:schemeClr val="dk1"/>
              </a:solidFill>
              <a:latin typeface="Montserrat"/>
              <a:ea typeface="Montserrat"/>
              <a:cs typeface="Montserrat"/>
              <a:sym typeface="Montserrat"/>
            </a:endParaRPr>
          </a:p>
          <a:p>
            <a:pPr indent="0" lvl="0" marL="0" rtl="0" algn="l">
              <a:spcBef>
                <a:spcPts val="0"/>
              </a:spcBef>
              <a:spcAft>
                <a:spcPts val="0"/>
              </a:spcAft>
              <a:buNone/>
            </a:pPr>
            <a:r>
              <a:t/>
            </a:r>
            <a:endParaRPr sz="100">
              <a:latin typeface="Montserrat"/>
              <a:ea typeface="Montserrat"/>
              <a:cs typeface="Montserrat"/>
              <a:sym typeface="Montserrat"/>
            </a:endParaRPr>
          </a:p>
        </p:txBody>
      </p:sp>
      <p:sp>
        <p:nvSpPr>
          <p:cNvPr id="86" name="Google Shape;86;p13"/>
          <p:cNvSpPr txBox="1"/>
          <p:nvPr/>
        </p:nvSpPr>
        <p:spPr>
          <a:xfrm>
            <a:off x="894750" y="13660325"/>
            <a:ext cx="5244000" cy="77202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None/>
            </a:pPr>
            <a:r>
              <a:rPr lang="es-419" sz="1900">
                <a:solidFill>
                  <a:schemeClr val="dk1"/>
                </a:solidFill>
                <a:latin typeface="Montserrat"/>
                <a:ea typeface="Montserrat"/>
                <a:cs typeface="Montserrat"/>
                <a:sym typeface="Montserrat"/>
              </a:rPr>
              <a:t>¿Qué necesitaremos abordar?</a:t>
            </a:r>
            <a:endParaRPr sz="1900">
              <a:solidFill>
                <a:schemeClr val="dk1"/>
              </a:solidFill>
              <a:latin typeface="Montserrat"/>
              <a:ea typeface="Montserrat"/>
              <a:cs typeface="Montserrat"/>
              <a:sym typeface="Montserrat"/>
            </a:endParaRPr>
          </a:p>
          <a:p>
            <a:pPr indent="0" lvl="0" marL="0" rtl="0" algn="l">
              <a:lnSpc>
                <a:spcPct val="115000"/>
              </a:lnSpc>
              <a:spcBef>
                <a:spcPts val="0"/>
              </a:spcBef>
              <a:spcAft>
                <a:spcPts val="0"/>
              </a:spcAft>
              <a:buNone/>
            </a:pPr>
            <a:r>
              <a:rPr lang="es-419" sz="1900">
                <a:solidFill>
                  <a:schemeClr val="dk1"/>
                </a:solidFill>
                <a:latin typeface="Montserrat"/>
                <a:ea typeface="Montserrat"/>
                <a:cs typeface="Montserrat"/>
                <a:sym typeface="Montserrat"/>
              </a:rPr>
              <a:t>¿Hemos identificado lo que podría impedirnos alcanzar nuestra visión?</a:t>
            </a:r>
            <a:endParaRPr sz="1900">
              <a:solidFill>
                <a:schemeClr val="dk1"/>
              </a:solidFill>
              <a:latin typeface="Montserrat"/>
              <a:ea typeface="Montserrat"/>
              <a:cs typeface="Montserrat"/>
              <a:sym typeface="Montserrat"/>
            </a:endParaRPr>
          </a:p>
          <a:p>
            <a:pPr indent="0" lvl="0" marL="0" rtl="0" algn="l">
              <a:lnSpc>
                <a:spcPct val="115000"/>
              </a:lnSpc>
              <a:spcBef>
                <a:spcPts val="0"/>
              </a:spcBef>
              <a:spcAft>
                <a:spcPts val="0"/>
              </a:spcAft>
              <a:buNone/>
            </a:pPr>
            <a:r>
              <a:rPr lang="es-419" sz="1900">
                <a:solidFill>
                  <a:schemeClr val="dk1"/>
                </a:solidFill>
                <a:latin typeface="Montserrat"/>
                <a:ea typeface="Montserrat"/>
                <a:cs typeface="Montserrat"/>
                <a:sym typeface="Montserrat"/>
              </a:rPr>
              <a:t>Enumere nuestros obstáculos clave, áreas de oportunidad potencial y cualquier facilitador.</a:t>
            </a:r>
            <a:endParaRPr sz="1900">
              <a:solidFill>
                <a:schemeClr val="dk1"/>
              </a:solidFill>
              <a:latin typeface="Montserrat"/>
              <a:ea typeface="Montserrat"/>
              <a:cs typeface="Montserrat"/>
              <a:sym typeface="Montserrat"/>
            </a:endParaRPr>
          </a:p>
          <a:p>
            <a:pPr indent="0" lvl="0" marL="0" rtl="0" algn="l">
              <a:lnSpc>
                <a:spcPct val="115000"/>
              </a:lnSpc>
              <a:spcBef>
                <a:spcPts val="0"/>
              </a:spcBef>
              <a:spcAft>
                <a:spcPts val="0"/>
              </a:spcAft>
              <a:buNone/>
            </a:pPr>
            <a:r>
              <a:t/>
            </a:r>
            <a:endParaRPr sz="1900">
              <a:solidFill>
                <a:schemeClr val="dk1"/>
              </a:solidFill>
              <a:latin typeface="Montserrat"/>
              <a:ea typeface="Montserrat"/>
              <a:cs typeface="Montserrat"/>
              <a:sym typeface="Montserrat"/>
            </a:endParaRPr>
          </a:p>
          <a:p>
            <a:pPr indent="0" lvl="0" marL="0" rtl="0" algn="l">
              <a:spcBef>
                <a:spcPts val="0"/>
              </a:spcBef>
              <a:spcAft>
                <a:spcPts val="0"/>
              </a:spcAft>
              <a:buNone/>
            </a:pPr>
            <a:r>
              <a:t/>
            </a:r>
            <a:endParaRPr sz="1900">
              <a:latin typeface="Montserrat"/>
              <a:ea typeface="Montserrat"/>
              <a:cs typeface="Montserrat"/>
              <a:sym typeface="Montserrat"/>
            </a:endParaRPr>
          </a:p>
        </p:txBody>
      </p:sp>
      <p:sp>
        <p:nvSpPr>
          <p:cNvPr id="87" name="Google Shape;87;p13"/>
          <p:cNvSpPr txBox="1"/>
          <p:nvPr/>
        </p:nvSpPr>
        <p:spPr>
          <a:xfrm>
            <a:off x="29829925" y="13431725"/>
            <a:ext cx="5244000" cy="7720200"/>
          </a:xfrm>
          <a:prstGeom prst="rect">
            <a:avLst/>
          </a:prstGeom>
          <a:noFill/>
          <a:ln>
            <a:noFill/>
          </a:ln>
        </p:spPr>
        <p:txBody>
          <a:bodyPr anchorCtr="0" anchor="t" bIns="91425" lIns="91425" spcFirstLastPara="1" rIns="91425" wrap="square" tIns="91425">
            <a:noAutofit/>
          </a:bodyPr>
          <a:lstStyle/>
          <a:p>
            <a:pPr indent="0" lvl="0" marL="0" rtl="0" algn="r">
              <a:lnSpc>
                <a:spcPct val="115000"/>
              </a:lnSpc>
              <a:spcBef>
                <a:spcPts val="0"/>
              </a:spcBef>
              <a:spcAft>
                <a:spcPts val="0"/>
              </a:spcAft>
              <a:buClr>
                <a:schemeClr val="dk1"/>
              </a:buClr>
              <a:buSzPts val="1100"/>
              <a:buFont typeface="Arial"/>
              <a:buNone/>
            </a:pPr>
            <a:r>
              <a:rPr lang="es-419" sz="1900">
                <a:solidFill>
                  <a:schemeClr val="dk1"/>
                </a:solidFill>
                <a:latin typeface="Montserrat"/>
                <a:ea typeface="Montserrat"/>
                <a:cs typeface="Montserrat"/>
                <a:sym typeface="Montserrat"/>
              </a:rPr>
              <a:t>¿Qué diferencia haremos?</a:t>
            </a:r>
            <a:endParaRPr sz="1900">
              <a:solidFill>
                <a:schemeClr val="dk1"/>
              </a:solidFill>
              <a:latin typeface="Montserrat"/>
              <a:ea typeface="Montserrat"/>
              <a:cs typeface="Montserrat"/>
              <a:sym typeface="Montserrat"/>
            </a:endParaRPr>
          </a:p>
          <a:p>
            <a:pPr indent="0" lvl="0" marL="0" rtl="0" algn="r">
              <a:lnSpc>
                <a:spcPct val="115000"/>
              </a:lnSpc>
              <a:spcBef>
                <a:spcPts val="0"/>
              </a:spcBef>
              <a:spcAft>
                <a:spcPts val="0"/>
              </a:spcAft>
              <a:buClr>
                <a:schemeClr val="dk1"/>
              </a:buClr>
              <a:buSzPts val="1100"/>
              <a:buFont typeface="Arial"/>
              <a:buNone/>
            </a:pPr>
            <a:r>
              <a:rPr lang="es-419" sz="1900">
                <a:solidFill>
                  <a:schemeClr val="dk1"/>
                </a:solidFill>
                <a:latin typeface="Montserrat"/>
                <a:ea typeface="Montserrat"/>
                <a:cs typeface="Montserrat"/>
                <a:sym typeface="Montserrat"/>
              </a:rPr>
              <a:t>¿Hemos acordado medidas de éxito? Especifique cómo mediremos e informaremos sobre el impacto.</a:t>
            </a:r>
            <a:endParaRPr sz="1900">
              <a:solidFill>
                <a:schemeClr val="dk1"/>
              </a:solidFill>
              <a:latin typeface="Montserrat"/>
              <a:ea typeface="Montserrat"/>
              <a:cs typeface="Montserrat"/>
              <a:sym typeface="Montserrat"/>
            </a:endParaRPr>
          </a:p>
          <a:p>
            <a:pPr indent="0" lvl="0" marL="0" rtl="0" algn="r">
              <a:spcBef>
                <a:spcPts val="0"/>
              </a:spcBef>
              <a:spcAft>
                <a:spcPts val="0"/>
              </a:spcAft>
              <a:buNone/>
            </a:pPr>
            <a:r>
              <a:t/>
            </a:r>
            <a:endParaRPr sz="1900">
              <a:solidFill>
                <a:schemeClr val="dk1"/>
              </a:solidFill>
              <a:latin typeface="Montserrat"/>
              <a:ea typeface="Montserrat"/>
              <a:cs typeface="Montserrat"/>
              <a:sym typeface="Montserrat"/>
            </a:endParaRPr>
          </a:p>
        </p:txBody>
      </p:sp>
      <p:sp>
        <p:nvSpPr>
          <p:cNvPr id="88" name="Google Shape;88;p13"/>
          <p:cNvSpPr txBox="1"/>
          <p:nvPr/>
        </p:nvSpPr>
        <p:spPr>
          <a:xfrm>
            <a:off x="29944100" y="2732925"/>
            <a:ext cx="5105700" cy="7720200"/>
          </a:xfrm>
          <a:prstGeom prst="rect">
            <a:avLst/>
          </a:prstGeom>
          <a:noFill/>
          <a:ln>
            <a:noFill/>
          </a:ln>
        </p:spPr>
        <p:txBody>
          <a:bodyPr anchorCtr="0" anchor="t" bIns="91425" lIns="91425" spcFirstLastPara="1" rIns="91425" wrap="square" tIns="91425">
            <a:noAutofit/>
          </a:bodyPr>
          <a:lstStyle/>
          <a:p>
            <a:pPr indent="0" lvl="0" marL="0" rtl="0" algn="r">
              <a:lnSpc>
                <a:spcPct val="115000"/>
              </a:lnSpc>
              <a:spcBef>
                <a:spcPts val="0"/>
              </a:spcBef>
              <a:spcAft>
                <a:spcPts val="0"/>
              </a:spcAft>
              <a:buNone/>
            </a:pPr>
            <a:r>
              <a:rPr lang="es-419" sz="1900">
                <a:solidFill>
                  <a:schemeClr val="dk1"/>
                </a:solidFill>
                <a:latin typeface="Montserrat"/>
                <a:ea typeface="Montserrat"/>
                <a:cs typeface="Montserrat"/>
                <a:sym typeface="Montserrat"/>
              </a:rPr>
              <a:t>¿Cómo será nuestro futuro?</a:t>
            </a:r>
            <a:endParaRPr sz="1900">
              <a:solidFill>
                <a:schemeClr val="dk1"/>
              </a:solidFill>
              <a:latin typeface="Montserrat"/>
              <a:ea typeface="Montserrat"/>
              <a:cs typeface="Montserrat"/>
              <a:sym typeface="Montserrat"/>
            </a:endParaRPr>
          </a:p>
          <a:p>
            <a:pPr indent="0" lvl="0" marL="0" rtl="0" algn="r">
              <a:lnSpc>
                <a:spcPct val="115000"/>
              </a:lnSpc>
              <a:spcBef>
                <a:spcPts val="0"/>
              </a:spcBef>
              <a:spcAft>
                <a:spcPts val="0"/>
              </a:spcAft>
              <a:buNone/>
            </a:pPr>
            <a:r>
              <a:rPr lang="es-419" sz="1900">
                <a:solidFill>
                  <a:schemeClr val="dk1"/>
                </a:solidFill>
                <a:latin typeface="Montserrat"/>
                <a:ea typeface="Montserrat"/>
                <a:cs typeface="Montserrat"/>
                <a:sym typeface="Montserrat"/>
              </a:rPr>
              <a:t>¿Tenemos una visión convincente del futuro en la que todos creen y se inspiran? Transmita lo que estamos tratando de crear y por qué es importante.</a:t>
            </a:r>
            <a:endParaRPr sz="1900">
              <a:solidFill>
                <a:schemeClr val="dk1"/>
              </a:solidFill>
              <a:latin typeface="Montserrat"/>
              <a:ea typeface="Montserrat"/>
              <a:cs typeface="Montserrat"/>
              <a:sym typeface="Montserrat"/>
            </a:endParaRPr>
          </a:p>
          <a:p>
            <a:pPr indent="4546600" lvl="0" marL="0" rtl="0" algn="r">
              <a:lnSpc>
                <a:spcPct val="115000"/>
              </a:lnSpc>
              <a:spcBef>
                <a:spcPts val="0"/>
              </a:spcBef>
              <a:spcAft>
                <a:spcPts val="0"/>
              </a:spcAft>
              <a:buNone/>
            </a:pPr>
            <a:r>
              <a:t/>
            </a:r>
            <a:endParaRPr sz="1900">
              <a:solidFill>
                <a:schemeClr val="dk1"/>
              </a:solidFill>
              <a:latin typeface="Montserrat"/>
              <a:ea typeface="Montserrat"/>
              <a:cs typeface="Montserrat"/>
              <a:sym typeface="Montserrat"/>
            </a:endParaRPr>
          </a:p>
          <a:p>
            <a:pPr indent="0" lvl="0" marL="0" rtl="0" algn="r">
              <a:spcBef>
                <a:spcPts val="0"/>
              </a:spcBef>
              <a:spcAft>
                <a:spcPts val="0"/>
              </a:spcAft>
              <a:buNone/>
            </a:pPr>
            <a:r>
              <a:t/>
            </a:r>
            <a:endParaRPr sz="1900">
              <a:solidFill>
                <a:schemeClr val="dk1"/>
              </a:solidFill>
              <a:latin typeface="Montserrat"/>
              <a:ea typeface="Montserrat"/>
              <a:cs typeface="Montserrat"/>
              <a:sym typeface="Montserrat"/>
            </a:endParaRPr>
          </a:p>
        </p:txBody>
      </p:sp>
      <p:sp>
        <p:nvSpPr>
          <p:cNvPr id="89" name="Google Shape;89;p13"/>
          <p:cNvSpPr txBox="1"/>
          <p:nvPr/>
        </p:nvSpPr>
        <p:spPr>
          <a:xfrm>
            <a:off x="6220550" y="2809125"/>
            <a:ext cx="10773600" cy="26706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None/>
            </a:pPr>
            <a:r>
              <a:rPr lang="es-419" sz="1900">
                <a:solidFill>
                  <a:schemeClr val="dk1"/>
                </a:solidFill>
                <a:latin typeface="Montserrat"/>
                <a:ea typeface="Montserrat"/>
                <a:cs typeface="Montserrat"/>
                <a:sym typeface="Montserrat"/>
              </a:rPr>
              <a:t>¿Cómo nos comunicaremos en el transcurso del proyecto?</a:t>
            </a:r>
            <a:endParaRPr sz="1900">
              <a:solidFill>
                <a:schemeClr val="dk1"/>
              </a:solidFill>
              <a:latin typeface="Montserrat"/>
              <a:ea typeface="Montserrat"/>
              <a:cs typeface="Montserrat"/>
              <a:sym typeface="Montserrat"/>
            </a:endParaRPr>
          </a:p>
          <a:p>
            <a:pPr indent="0" lvl="0" marL="0" rtl="0" algn="l">
              <a:lnSpc>
                <a:spcPct val="115000"/>
              </a:lnSpc>
              <a:spcBef>
                <a:spcPts val="0"/>
              </a:spcBef>
              <a:spcAft>
                <a:spcPts val="0"/>
              </a:spcAft>
              <a:buNone/>
            </a:pPr>
            <a:r>
              <a:rPr lang="es-419" sz="1900">
                <a:solidFill>
                  <a:schemeClr val="dk1"/>
                </a:solidFill>
                <a:latin typeface="Montserrat"/>
                <a:ea typeface="Montserrat"/>
                <a:cs typeface="Montserrat"/>
                <a:sym typeface="Montserrat"/>
              </a:rPr>
              <a:t>¿Hemos determinado lo que necesitamos comunicar, cuándo y a quién para mantener el impulso y el apoyo?</a:t>
            </a:r>
            <a:endParaRPr sz="1900">
              <a:solidFill>
                <a:schemeClr val="dk1"/>
              </a:solidFill>
              <a:latin typeface="Montserrat"/>
              <a:ea typeface="Montserrat"/>
              <a:cs typeface="Montserrat"/>
              <a:sym typeface="Montserrat"/>
            </a:endParaRPr>
          </a:p>
          <a:p>
            <a:pPr indent="0" lvl="0" marL="0" rtl="0" algn="l">
              <a:lnSpc>
                <a:spcPct val="115000"/>
              </a:lnSpc>
              <a:spcBef>
                <a:spcPts val="0"/>
              </a:spcBef>
              <a:spcAft>
                <a:spcPts val="0"/>
              </a:spcAft>
              <a:buNone/>
            </a:pPr>
            <a:r>
              <a:rPr lang="es-419" sz="1900">
                <a:solidFill>
                  <a:schemeClr val="dk1"/>
                </a:solidFill>
                <a:latin typeface="Montserrat"/>
                <a:ea typeface="Montserrat"/>
                <a:cs typeface="Montserrat"/>
                <a:sym typeface="Montserrat"/>
              </a:rPr>
              <a:t>Identificar audiencias influyentes y canales de comunicación a lo largo del proyecto.</a:t>
            </a:r>
            <a:endParaRPr sz="1900">
              <a:solidFill>
                <a:schemeClr val="dk1"/>
              </a:solidFill>
              <a:latin typeface="Montserrat"/>
              <a:ea typeface="Montserrat"/>
              <a:cs typeface="Montserrat"/>
              <a:sym typeface="Montserrat"/>
            </a:endParaRPr>
          </a:p>
          <a:p>
            <a:pPr indent="0" lvl="0" marL="0" rtl="0" algn="l">
              <a:lnSpc>
                <a:spcPct val="115000"/>
              </a:lnSpc>
              <a:spcBef>
                <a:spcPts val="0"/>
              </a:spcBef>
              <a:spcAft>
                <a:spcPts val="0"/>
              </a:spcAft>
              <a:buNone/>
            </a:pPr>
            <a:r>
              <a:t/>
            </a:r>
            <a:endParaRPr sz="1900">
              <a:solidFill>
                <a:schemeClr val="dk1"/>
              </a:solidFill>
              <a:latin typeface="Montserrat"/>
              <a:ea typeface="Montserrat"/>
              <a:cs typeface="Montserrat"/>
              <a:sym typeface="Montserrat"/>
            </a:endParaRPr>
          </a:p>
          <a:p>
            <a:pPr indent="0" lvl="0" marL="0" rtl="0" algn="l">
              <a:spcBef>
                <a:spcPts val="0"/>
              </a:spcBef>
              <a:spcAft>
                <a:spcPts val="0"/>
              </a:spcAft>
              <a:buNone/>
            </a:pPr>
            <a:r>
              <a:t/>
            </a:r>
            <a:endParaRPr sz="1900">
              <a:latin typeface="Montserrat"/>
              <a:ea typeface="Montserrat"/>
              <a:cs typeface="Montserrat"/>
              <a:sym typeface="Montserrat"/>
            </a:endParaRPr>
          </a:p>
        </p:txBody>
      </p:sp>
      <p:sp>
        <p:nvSpPr>
          <p:cNvPr id="90" name="Google Shape;90;p13"/>
          <p:cNvSpPr txBox="1"/>
          <p:nvPr/>
        </p:nvSpPr>
        <p:spPr>
          <a:xfrm>
            <a:off x="6214950" y="20434213"/>
            <a:ext cx="10773600" cy="26706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None/>
            </a:pPr>
            <a:r>
              <a:rPr lang="es-419" sz="1900">
                <a:solidFill>
                  <a:schemeClr val="dk1"/>
                </a:solidFill>
                <a:latin typeface="Montserrat"/>
                <a:ea typeface="Montserrat"/>
                <a:cs typeface="Montserrat"/>
                <a:sym typeface="Montserrat"/>
              </a:rPr>
              <a:t>¿Cómo entregaremos el proyecto y monitorearemos el progreso?</a:t>
            </a:r>
            <a:endParaRPr sz="1900">
              <a:solidFill>
                <a:schemeClr val="dk1"/>
              </a:solidFill>
              <a:latin typeface="Montserrat"/>
              <a:ea typeface="Montserrat"/>
              <a:cs typeface="Montserrat"/>
              <a:sym typeface="Montserrat"/>
            </a:endParaRPr>
          </a:p>
          <a:p>
            <a:pPr indent="0" lvl="0" marL="0" rtl="0" algn="l">
              <a:lnSpc>
                <a:spcPct val="115000"/>
              </a:lnSpc>
              <a:spcBef>
                <a:spcPts val="0"/>
              </a:spcBef>
              <a:spcAft>
                <a:spcPts val="0"/>
              </a:spcAft>
              <a:buNone/>
            </a:pPr>
            <a:r>
              <a:rPr lang="es-419" sz="1900">
                <a:solidFill>
                  <a:schemeClr val="dk1"/>
                </a:solidFill>
                <a:latin typeface="Montserrat"/>
                <a:ea typeface="Montserrat"/>
                <a:cs typeface="Montserrat"/>
                <a:sym typeface="Montserrat"/>
              </a:rPr>
              <a:t>¿Tenemos un plan general del proyecto y los recursos necesarios?</a:t>
            </a:r>
            <a:endParaRPr sz="1900">
              <a:solidFill>
                <a:schemeClr val="dk1"/>
              </a:solidFill>
              <a:latin typeface="Montserrat"/>
              <a:ea typeface="Montserrat"/>
              <a:cs typeface="Montserrat"/>
              <a:sym typeface="Montserrat"/>
            </a:endParaRPr>
          </a:p>
          <a:p>
            <a:pPr indent="0" lvl="0" marL="0" rtl="0" algn="l">
              <a:lnSpc>
                <a:spcPct val="115000"/>
              </a:lnSpc>
              <a:spcBef>
                <a:spcPts val="0"/>
              </a:spcBef>
              <a:spcAft>
                <a:spcPts val="0"/>
              </a:spcAft>
              <a:buNone/>
            </a:pPr>
            <a:r>
              <a:rPr lang="es-419" sz="1900">
                <a:solidFill>
                  <a:schemeClr val="dk1"/>
                </a:solidFill>
                <a:latin typeface="Montserrat"/>
                <a:ea typeface="Montserrat"/>
                <a:cs typeface="Montserrat"/>
                <a:sym typeface="Montserrat"/>
              </a:rPr>
              <a:t>Identifique hitos clave, medidas y las personas responsables de cada uno.</a:t>
            </a:r>
            <a:endParaRPr sz="1900">
              <a:solidFill>
                <a:schemeClr val="dk1"/>
              </a:solidFill>
              <a:latin typeface="Montserrat"/>
              <a:ea typeface="Montserrat"/>
              <a:cs typeface="Montserrat"/>
              <a:sym typeface="Montserrat"/>
            </a:endParaRPr>
          </a:p>
          <a:p>
            <a:pPr indent="0" lvl="0" marL="0" rtl="0" algn="l">
              <a:lnSpc>
                <a:spcPct val="115000"/>
              </a:lnSpc>
              <a:spcBef>
                <a:spcPts val="0"/>
              </a:spcBef>
              <a:spcAft>
                <a:spcPts val="0"/>
              </a:spcAft>
              <a:buNone/>
            </a:pPr>
            <a:r>
              <a:t/>
            </a:r>
            <a:endParaRPr sz="1900">
              <a:solidFill>
                <a:schemeClr val="dk1"/>
              </a:solidFill>
              <a:latin typeface="Montserrat"/>
              <a:ea typeface="Montserrat"/>
              <a:cs typeface="Montserrat"/>
              <a:sym typeface="Montserrat"/>
            </a:endParaRPr>
          </a:p>
          <a:p>
            <a:pPr indent="0" lvl="0" marL="0" rtl="0" algn="l">
              <a:lnSpc>
                <a:spcPct val="115000"/>
              </a:lnSpc>
              <a:spcBef>
                <a:spcPts val="0"/>
              </a:spcBef>
              <a:spcAft>
                <a:spcPts val="0"/>
              </a:spcAft>
              <a:buNone/>
            </a:pPr>
            <a:r>
              <a:t/>
            </a:r>
            <a:endParaRPr sz="1900">
              <a:solidFill>
                <a:schemeClr val="dk1"/>
              </a:solidFill>
              <a:latin typeface="Montserrat"/>
              <a:ea typeface="Montserrat"/>
              <a:cs typeface="Montserrat"/>
              <a:sym typeface="Montserrat"/>
            </a:endParaRPr>
          </a:p>
          <a:p>
            <a:pPr indent="0" lvl="0" marL="0" rtl="0" algn="l">
              <a:spcBef>
                <a:spcPts val="0"/>
              </a:spcBef>
              <a:spcAft>
                <a:spcPts val="0"/>
              </a:spcAft>
              <a:buNone/>
            </a:pPr>
            <a:r>
              <a:t/>
            </a:r>
            <a:endParaRPr sz="1900">
              <a:latin typeface="Montserrat"/>
              <a:ea typeface="Montserrat"/>
              <a:cs typeface="Montserrat"/>
              <a:sym typeface="Montserrat"/>
            </a:endParaRPr>
          </a:p>
        </p:txBody>
      </p:sp>
      <p:sp>
        <p:nvSpPr>
          <p:cNvPr id="91" name="Google Shape;91;p13"/>
          <p:cNvSpPr txBox="1"/>
          <p:nvPr/>
        </p:nvSpPr>
        <p:spPr>
          <a:xfrm>
            <a:off x="6159775" y="6395175"/>
            <a:ext cx="5244000" cy="26706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None/>
            </a:pPr>
            <a:r>
              <a:rPr lang="es-419" sz="1900">
                <a:solidFill>
                  <a:schemeClr val="dk1"/>
                </a:solidFill>
                <a:latin typeface="Montserrat"/>
                <a:ea typeface="Montserrat"/>
                <a:cs typeface="Montserrat"/>
                <a:sym typeface="Montserrat"/>
              </a:rPr>
              <a:t>¿Qué problemas resolveremos?</a:t>
            </a:r>
            <a:endParaRPr sz="1900">
              <a:solidFill>
                <a:schemeClr val="dk1"/>
              </a:solidFill>
              <a:latin typeface="Montserrat"/>
              <a:ea typeface="Montserrat"/>
              <a:cs typeface="Montserrat"/>
              <a:sym typeface="Montserrat"/>
            </a:endParaRPr>
          </a:p>
          <a:p>
            <a:pPr indent="0" lvl="0" marL="0" rtl="0" algn="l">
              <a:lnSpc>
                <a:spcPct val="115000"/>
              </a:lnSpc>
              <a:spcBef>
                <a:spcPts val="0"/>
              </a:spcBef>
              <a:spcAft>
                <a:spcPts val="0"/>
              </a:spcAft>
              <a:buNone/>
            </a:pPr>
            <a:r>
              <a:rPr lang="es-419" sz="1900">
                <a:solidFill>
                  <a:schemeClr val="dk1"/>
                </a:solidFill>
                <a:latin typeface="Montserrat"/>
                <a:ea typeface="Montserrat"/>
                <a:cs typeface="Montserrat"/>
                <a:sym typeface="Montserrat"/>
              </a:rPr>
              <a:t>¿Hemos verificado un problema que vale la pena resolver?</a:t>
            </a:r>
            <a:endParaRPr sz="1900">
              <a:solidFill>
                <a:schemeClr val="dk1"/>
              </a:solidFill>
              <a:latin typeface="Montserrat"/>
              <a:ea typeface="Montserrat"/>
              <a:cs typeface="Montserrat"/>
              <a:sym typeface="Montserrat"/>
            </a:endParaRPr>
          </a:p>
          <a:p>
            <a:pPr indent="0" lvl="0" marL="0" rtl="0" algn="l">
              <a:lnSpc>
                <a:spcPct val="115000"/>
              </a:lnSpc>
              <a:spcBef>
                <a:spcPts val="0"/>
              </a:spcBef>
              <a:spcAft>
                <a:spcPts val="0"/>
              </a:spcAft>
              <a:buNone/>
            </a:pPr>
            <a:r>
              <a:rPr lang="es-419" sz="1900">
                <a:solidFill>
                  <a:schemeClr val="dk1"/>
                </a:solidFill>
                <a:latin typeface="Montserrat"/>
                <a:ea typeface="Montserrat"/>
                <a:cs typeface="Montserrat"/>
                <a:sym typeface="Montserrat"/>
              </a:rPr>
              <a:t>Indique los problemas que vamos a resolver. "¿Cómo podríamos ...?"</a:t>
            </a:r>
            <a:endParaRPr sz="1900">
              <a:solidFill>
                <a:schemeClr val="dk1"/>
              </a:solidFill>
              <a:latin typeface="Montserrat"/>
              <a:ea typeface="Montserrat"/>
              <a:cs typeface="Montserrat"/>
              <a:sym typeface="Montserrat"/>
            </a:endParaRPr>
          </a:p>
          <a:p>
            <a:pPr indent="0" lvl="0" marL="0" rtl="0" algn="l">
              <a:lnSpc>
                <a:spcPct val="115000"/>
              </a:lnSpc>
              <a:spcBef>
                <a:spcPts val="0"/>
              </a:spcBef>
              <a:spcAft>
                <a:spcPts val="0"/>
              </a:spcAft>
              <a:buNone/>
            </a:pPr>
            <a:r>
              <a:t/>
            </a:r>
            <a:endParaRPr sz="1900">
              <a:solidFill>
                <a:schemeClr val="dk1"/>
              </a:solidFill>
              <a:latin typeface="Montserrat"/>
              <a:ea typeface="Montserrat"/>
              <a:cs typeface="Montserrat"/>
              <a:sym typeface="Montserrat"/>
            </a:endParaRPr>
          </a:p>
          <a:p>
            <a:pPr indent="0" lvl="0" marL="0" rtl="0" algn="l">
              <a:lnSpc>
                <a:spcPct val="115000"/>
              </a:lnSpc>
              <a:spcBef>
                <a:spcPts val="0"/>
              </a:spcBef>
              <a:spcAft>
                <a:spcPts val="0"/>
              </a:spcAft>
              <a:buNone/>
            </a:pPr>
            <a:r>
              <a:t/>
            </a:r>
            <a:endParaRPr sz="1900">
              <a:solidFill>
                <a:schemeClr val="dk1"/>
              </a:solidFill>
              <a:latin typeface="Montserrat"/>
              <a:ea typeface="Montserrat"/>
              <a:cs typeface="Montserrat"/>
              <a:sym typeface="Montserrat"/>
            </a:endParaRPr>
          </a:p>
          <a:p>
            <a:pPr indent="0" lvl="0" marL="0" rtl="0" algn="l">
              <a:lnSpc>
                <a:spcPct val="115000"/>
              </a:lnSpc>
              <a:spcBef>
                <a:spcPts val="0"/>
              </a:spcBef>
              <a:spcAft>
                <a:spcPts val="0"/>
              </a:spcAft>
              <a:buNone/>
            </a:pPr>
            <a:r>
              <a:t/>
            </a:r>
            <a:endParaRPr sz="1900">
              <a:solidFill>
                <a:schemeClr val="dk1"/>
              </a:solidFill>
              <a:latin typeface="Montserrat"/>
              <a:ea typeface="Montserrat"/>
              <a:cs typeface="Montserrat"/>
              <a:sym typeface="Montserrat"/>
            </a:endParaRPr>
          </a:p>
          <a:p>
            <a:pPr indent="0" lvl="0" marL="0" rtl="0" algn="l">
              <a:spcBef>
                <a:spcPts val="0"/>
              </a:spcBef>
              <a:spcAft>
                <a:spcPts val="0"/>
              </a:spcAft>
              <a:buNone/>
            </a:pPr>
            <a:r>
              <a:t/>
            </a:r>
            <a:endParaRPr sz="1900">
              <a:latin typeface="Montserrat"/>
              <a:ea typeface="Montserrat"/>
              <a:cs typeface="Montserrat"/>
              <a:sym typeface="Montserrat"/>
            </a:endParaRPr>
          </a:p>
        </p:txBody>
      </p:sp>
      <p:sp>
        <p:nvSpPr>
          <p:cNvPr id="92" name="Google Shape;92;p13"/>
          <p:cNvSpPr txBox="1"/>
          <p:nvPr/>
        </p:nvSpPr>
        <p:spPr>
          <a:xfrm>
            <a:off x="18012163" y="6395175"/>
            <a:ext cx="5882100" cy="26706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None/>
            </a:pPr>
            <a:r>
              <a:rPr lang="es-419" sz="1900">
                <a:solidFill>
                  <a:schemeClr val="dk1"/>
                </a:solidFill>
                <a:latin typeface="Montserrat"/>
                <a:ea typeface="Montserrat"/>
                <a:cs typeface="Montserrat"/>
                <a:sym typeface="Montserrat"/>
              </a:rPr>
              <a:t>¿Qué soluciones desarrollaremos?</a:t>
            </a:r>
            <a:endParaRPr sz="1900">
              <a:solidFill>
                <a:schemeClr val="dk1"/>
              </a:solidFill>
              <a:latin typeface="Montserrat"/>
              <a:ea typeface="Montserrat"/>
              <a:cs typeface="Montserrat"/>
              <a:sym typeface="Montserrat"/>
            </a:endParaRPr>
          </a:p>
          <a:p>
            <a:pPr indent="0" lvl="0" marL="0" rtl="0" algn="l">
              <a:lnSpc>
                <a:spcPct val="115000"/>
              </a:lnSpc>
              <a:spcBef>
                <a:spcPts val="0"/>
              </a:spcBef>
              <a:spcAft>
                <a:spcPts val="0"/>
              </a:spcAft>
              <a:buNone/>
            </a:pPr>
            <a:r>
              <a:rPr lang="es-419" sz="1900">
                <a:solidFill>
                  <a:schemeClr val="dk1"/>
                </a:solidFill>
                <a:latin typeface="Montserrat"/>
                <a:ea typeface="Montserrat"/>
                <a:cs typeface="Montserrat"/>
                <a:sym typeface="Montserrat"/>
              </a:rPr>
              <a:t>¿Hemos validado una solución al problema?</a:t>
            </a:r>
            <a:endParaRPr sz="1900">
              <a:solidFill>
                <a:schemeClr val="dk1"/>
              </a:solidFill>
              <a:latin typeface="Montserrat"/>
              <a:ea typeface="Montserrat"/>
              <a:cs typeface="Montserrat"/>
              <a:sym typeface="Montserrat"/>
            </a:endParaRPr>
          </a:p>
          <a:p>
            <a:pPr indent="0" lvl="0" marL="0" rtl="0" algn="l">
              <a:lnSpc>
                <a:spcPct val="115000"/>
              </a:lnSpc>
              <a:spcBef>
                <a:spcPts val="0"/>
              </a:spcBef>
              <a:spcAft>
                <a:spcPts val="0"/>
              </a:spcAft>
              <a:buNone/>
            </a:pPr>
            <a:r>
              <a:rPr lang="es-419" sz="1900">
                <a:solidFill>
                  <a:schemeClr val="dk1"/>
                </a:solidFill>
                <a:latin typeface="Montserrat"/>
                <a:ea typeface="Montserrat"/>
                <a:cs typeface="Montserrat"/>
                <a:sym typeface="Montserrat"/>
              </a:rPr>
              <a:t>Describa lo que entregaremos.</a:t>
            </a:r>
            <a:endParaRPr sz="1900">
              <a:solidFill>
                <a:schemeClr val="dk1"/>
              </a:solidFill>
              <a:latin typeface="Montserrat"/>
              <a:ea typeface="Montserrat"/>
              <a:cs typeface="Montserrat"/>
              <a:sym typeface="Montserrat"/>
            </a:endParaRPr>
          </a:p>
          <a:p>
            <a:pPr indent="0" lvl="0" marL="0" rtl="0" algn="l">
              <a:lnSpc>
                <a:spcPct val="115000"/>
              </a:lnSpc>
              <a:spcBef>
                <a:spcPts val="0"/>
              </a:spcBef>
              <a:spcAft>
                <a:spcPts val="0"/>
              </a:spcAft>
              <a:buNone/>
            </a:pPr>
            <a:r>
              <a:t/>
            </a:r>
            <a:endParaRPr sz="1900">
              <a:solidFill>
                <a:schemeClr val="dk1"/>
              </a:solidFill>
              <a:latin typeface="Montserrat"/>
              <a:ea typeface="Montserrat"/>
              <a:cs typeface="Montserrat"/>
              <a:sym typeface="Montserrat"/>
            </a:endParaRPr>
          </a:p>
          <a:p>
            <a:pPr indent="0" lvl="0" marL="0" rtl="0" algn="l">
              <a:lnSpc>
                <a:spcPct val="115000"/>
              </a:lnSpc>
              <a:spcBef>
                <a:spcPts val="0"/>
              </a:spcBef>
              <a:spcAft>
                <a:spcPts val="0"/>
              </a:spcAft>
              <a:buNone/>
            </a:pPr>
            <a:r>
              <a:t/>
            </a:r>
            <a:endParaRPr sz="1900">
              <a:solidFill>
                <a:schemeClr val="dk1"/>
              </a:solidFill>
              <a:latin typeface="Montserrat"/>
              <a:ea typeface="Montserrat"/>
              <a:cs typeface="Montserrat"/>
              <a:sym typeface="Montserrat"/>
            </a:endParaRPr>
          </a:p>
          <a:p>
            <a:pPr indent="0" lvl="0" marL="0" rtl="0" algn="l">
              <a:lnSpc>
                <a:spcPct val="115000"/>
              </a:lnSpc>
              <a:spcBef>
                <a:spcPts val="0"/>
              </a:spcBef>
              <a:spcAft>
                <a:spcPts val="0"/>
              </a:spcAft>
              <a:buNone/>
            </a:pPr>
            <a:r>
              <a:t/>
            </a:r>
            <a:endParaRPr sz="1900">
              <a:solidFill>
                <a:schemeClr val="dk1"/>
              </a:solidFill>
              <a:latin typeface="Montserrat"/>
              <a:ea typeface="Montserrat"/>
              <a:cs typeface="Montserrat"/>
              <a:sym typeface="Montserrat"/>
            </a:endParaRPr>
          </a:p>
          <a:p>
            <a:pPr indent="0" lvl="0" marL="0" rtl="0" algn="l">
              <a:spcBef>
                <a:spcPts val="0"/>
              </a:spcBef>
              <a:spcAft>
                <a:spcPts val="0"/>
              </a:spcAft>
              <a:buNone/>
            </a:pPr>
            <a:r>
              <a:t/>
            </a:r>
            <a:endParaRPr sz="1900">
              <a:latin typeface="Montserrat"/>
              <a:ea typeface="Montserrat"/>
              <a:cs typeface="Montserrat"/>
              <a:sym typeface="Montserrat"/>
            </a:endParaRPr>
          </a:p>
        </p:txBody>
      </p:sp>
      <p:sp>
        <p:nvSpPr>
          <p:cNvPr id="93" name="Google Shape;93;p13"/>
          <p:cNvSpPr txBox="1"/>
          <p:nvPr/>
        </p:nvSpPr>
        <p:spPr>
          <a:xfrm>
            <a:off x="20981750" y="24054325"/>
            <a:ext cx="15704100" cy="46611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1200"/>
              </a:spcBef>
              <a:spcAft>
                <a:spcPts val="0"/>
              </a:spcAft>
              <a:buClr>
                <a:schemeClr val="dk1"/>
              </a:buClr>
              <a:buSzPts val="1100"/>
              <a:buFont typeface="Arial"/>
              <a:buNone/>
            </a:pPr>
            <a:r>
              <a:rPr lang="es-419" sz="2600">
                <a:solidFill>
                  <a:srgbClr val="FFFFFF"/>
                </a:solidFill>
                <a:latin typeface="Montserrat"/>
                <a:ea typeface="Montserrat"/>
                <a:cs typeface="Montserrat"/>
                <a:sym typeface="Montserrat"/>
              </a:rPr>
              <a:t>Design Thinking Canvas www.designthinkingcanvas.co.uk</a:t>
            </a:r>
            <a:endParaRPr sz="2600">
              <a:solidFill>
                <a:srgbClr val="FFFFFF"/>
              </a:solidFill>
              <a:latin typeface="Montserrat"/>
              <a:ea typeface="Montserrat"/>
              <a:cs typeface="Montserrat"/>
              <a:sym typeface="Montserrat"/>
            </a:endParaRPr>
          </a:p>
          <a:p>
            <a:pPr indent="0" lvl="0" marL="0" rtl="0" algn="l">
              <a:spcBef>
                <a:spcPts val="1200"/>
              </a:spcBef>
              <a:spcAft>
                <a:spcPts val="0"/>
              </a:spcAft>
              <a:buNone/>
            </a:pPr>
            <a:r>
              <a:t/>
            </a:r>
            <a:endParaRPr sz="2400">
              <a:solidFill>
                <a:srgbClr val="FFFFFF"/>
              </a:solidFill>
              <a:latin typeface="Montserrat"/>
              <a:ea typeface="Montserrat"/>
              <a:cs typeface="Montserrat"/>
              <a:sym typeface="Montserrat"/>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7" name="Shape 97"/>
        <p:cNvGrpSpPr/>
        <p:nvPr/>
      </p:nvGrpSpPr>
      <p:grpSpPr>
        <a:xfrm>
          <a:off x="0" y="0"/>
          <a:ext cx="0" cy="0"/>
          <a:chOff x="0" y="0"/>
          <a:chExt cx="0" cy="0"/>
        </a:xfrm>
      </p:grpSpPr>
      <p:sp>
        <p:nvSpPr>
          <p:cNvPr id="98" name="Google Shape;98;p14"/>
          <p:cNvSpPr/>
          <p:nvPr/>
        </p:nvSpPr>
        <p:spPr>
          <a:xfrm>
            <a:off x="-10325" y="23749513"/>
            <a:ext cx="36000000" cy="1526700"/>
          </a:xfrm>
          <a:prstGeom prst="rect">
            <a:avLst/>
          </a:pr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cxnSp>
        <p:nvCxnSpPr>
          <p:cNvPr id="99" name="Google Shape;99;p14"/>
          <p:cNvCxnSpPr/>
          <p:nvPr/>
        </p:nvCxnSpPr>
        <p:spPr>
          <a:xfrm>
            <a:off x="17691200" y="1942200"/>
            <a:ext cx="0" cy="21315600"/>
          </a:xfrm>
          <a:prstGeom prst="straightConnector1">
            <a:avLst/>
          </a:prstGeom>
          <a:noFill/>
          <a:ln cap="flat" cmpd="sng" w="76200">
            <a:solidFill>
              <a:srgbClr val="000000"/>
            </a:solidFill>
            <a:prstDash val="solid"/>
            <a:round/>
            <a:headEnd len="med" w="med" type="triangle"/>
            <a:tailEnd len="med" w="med" type="triangle"/>
          </a:ln>
        </p:spPr>
      </p:cxnSp>
      <p:cxnSp>
        <p:nvCxnSpPr>
          <p:cNvPr id="100" name="Google Shape;100;p14"/>
          <p:cNvCxnSpPr/>
          <p:nvPr/>
        </p:nvCxnSpPr>
        <p:spPr>
          <a:xfrm>
            <a:off x="874000" y="11653050"/>
            <a:ext cx="34377000" cy="0"/>
          </a:xfrm>
          <a:prstGeom prst="straightConnector1">
            <a:avLst/>
          </a:prstGeom>
          <a:noFill/>
          <a:ln cap="flat" cmpd="sng" w="76200">
            <a:solidFill>
              <a:srgbClr val="000000"/>
            </a:solidFill>
            <a:prstDash val="solid"/>
            <a:round/>
            <a:headEnd len="med" w="med" type="triangle"/>
            <a:tailEnd len="med" w="med" type="triangle"/>
          </a:ln>
        </p:spPr>
      </p:cxnSp>
      <p:pic>
        <p:nvPicPr>
          <p:cNvPr id="101" name="Google Shape;101;p14"/>
          <p:cNvPicPr preferRelativeResize="0"/>
          <p:nvPr/>
        </p:nvPicPr>
        <p:blipFill>
          <a:blip r:embed="rId3">
            <a:alphaModFix/>
          </a:blip>
          <a:stretch>
            <a:fillRect/>
          </a:stretch>
        </p:blipFill>
        <p:spPr>
          <a:xfrm>
            <a:off x="0" y="23749525"/>
            <a:ext cx="20295950" cy="1526675"/>
          </a:xfrm>
          <a:prstGeom prst="rect">
            <a:avLst/>
          </a:prstGeom>
          <a:noFill/>
          <a:ln>
            <a:noFill/>
          </a:ln>
        </p:spPr>
      </p:pic>
      <p:sp>
        <p:nvSpPr>
          <p:cNvPr id="102" name="Google Shape;102;p14"/>
          <p:cNvSpPr txBox="1"/>
          <p:nvPr/>
        </p:nvSpPr>
        <p:spPr>
          <a:xfrm>
            <a:off x="0" y="360675"/>
            <a:ext cx="36000000" cy="9441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b="1" lang="es-419" sz="6700">
                <a:latin typeface="Montserrat"/>
                <a:ea typeface="Montserrat"/>
                <a:cs typeface="Montserrat"/>
                <a:sym typeface="Montserrat"/>
              </a:rPr>
              <a:t>PRIORIZADOR DE IDEAS</a:t>
            </a:r>
            <a:endParaRPr b="1" sz="6700">
              <a:latin typeface="Montserrat"/>
              <a:ea typeface="Montserrat"/>
              <a:cs typeface="Montserrat"/>
              <a:sym typeface="Montserrat"/>
            </a:endParaRPr>
          </a:p>
        </p:txBody>
      </p:sp>
      <p:sp>
        <p:nvSpPr>
          <p:cNvPr id="103" name="Google Shape;103;p14"/>
          <p:cNvSpPr txBox="1"/>
          <p:nvPr/>
        </p:nvSpPr>
        <p:spPr>
          <a:xfrm>
            <a:off x="12032025" y="2399400"/>
            <a:ext cx="16665000" cy="19566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b="1" lang="es-419" sz="5500">
                <a:latin typeface="Montserrat"/>
                <a:ea typeface="Montserrat"/>
                <a:cs typeface="Montserrat"/>
                <a:sym typeface="Montserrat"/>
              </a:rPr>
              <a:t>MÁS VIABLE </a:t>
            </a:r>
            <a:endParaRPr b="1" sz="5500">
              <a:latin typeface="Montserrat"/>
              <a:ea typeface="Montserrat"/>
              <a:cs typeface="Montserrat"/>
              <a:sym typeface="Montserrat"/>
            </a:endParaRPr>
          </a:p>
        </p:txBody>
      </p:sp>
      <p:sp>
        <p:nvSpPr>
          <p:cNvPr id="104" name="Google Shape;104;p14"/>
          <p:cNvSpPr txBox="1"/>
          <p:nvPr/>
        </p:nvSpPr>
        <p:spPr>
          <a:xfrm>
            <a:off x="20981750" y="24054325"/>
            <a:ext cx="15704100" cy="46611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1200"/>
              </a:spcBef>
              <a:spcAft>
                <a:spcPts val="0"/>
              </a:spcAft>
              <a:buNone/>
            </a:pPr>
            <a:r>
              <a:rPr lang="es-419" sz="2600">
                <a:solidFill>
                  <a:srgbClr val="FFFFFF"/>
                </a:solidFill>
                <a:latin typeface="Montserrat"/>
                <a:ea typeface="Montserrat"/>
                <a:cs typeface="Montserrat"/>
                <a:sym typeface="Montserrat"/>
              </a:rPr>
              <a:t>Design Thinking Canvas www.designthinkingcanvas.co.uk</a:t>
            </a:r>
            <a:endParaRPr sz="2600">
              <a:solidFill>
                <a:srgbClr val="FFFFFF"/>
              </a:solidFill>
              <a:latin typeface="Montserrat"/>
              <a:ea typeface="Montserrat"/>
              <a:cs typeface="Montserrat"/>
              <a:sym typeface="Montserrat"/>
            </a:endParaRPr>
          </a:p>
          <a:p>
            <a:pPr indent="0" lvl="0" marL="0" rtl="0" algn="l">
              <a:spcBef>
                <a:spcPts val="1200"/>
              </a:spcBef>
              <a:spcAft>
                <a:spcPts val="0"/>
              </a:spcAft>
              <a:buNone/>
            </a:pPr>
            <a:r>
              <a:t/>
            </a:r>
            <a:endParaRPr sz="2400">
              <a:solidFill>
                <a:srgbClr val="FFFFFF"/>
              </a:solidFill>
              <a:latin typeface="Montserrat"/>
              <a:ea typeface="Montserrat"/>
              <a:cs typeface="Montserrat"/>
              <a:sym typeface="Montserrat"/>
            </a:endParaRPr>
          </a:p>
        </p:txBody>
      </p:sp>
      <p:pic>
        <p:nvPicPr>
          <p:cNvPr id="105" name="Google Shape;105;p14"/>
          <p:cNvPicPr preferRelativeResize="0"/>
          <p:nvPr/>
        </p:nvPicPr>
        <p:blipFill>
          <a:blip r:embed="rId4">
            <a:alphaModFix/>
          </a:blip>
          <a:stretch>
            <a:fillRect/>
          </a:stretch>
        </p:blipFill>
        <p:spPr>
          <a:xfrm>
            <a:off x="20717225" y="24036613"/>
            <a:ext cx="10325100" cy="952500"/>
          </a:xfrm>
          <a:prstGeom prst="rect">
            <a:avLst/>
          </a:prstGeom>
          <a:noFill/>
          <a:ln>
            <a:noFill/>
          </a:ln>
        </p:spPr>
      </p:pic>
      <p:sp>
        <p:nvSpPr>
          <p:cNvPr id="106" name="Google Shape;106;p14"/>
          <p:cNvSpPr txBox="1"/>
          <p:nvPr/>
        </p:nvSpPr>
        <p:spPr>
          <a:xfrm>
            <a:off x="1331200" y="10424200"/>
            <a:ext cx="7768800" cy="19566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b="1" lang="es-419" sz="5500">
                <a:latin typeface="Montserrat"/>
                <a:ea typeface="Montserrat"/>
                <a:cs typeface="Montserrat"/>
                <a:sym typeface="Montserrat"/>
              </a:rPr>
              <a:t>MENOS IMPACTO</a:t>
            </a:r>
            <a:endParaRPr b="1" sz="5500">
              <a:latin typeface="Montserrat"/>
              <a:ea typeface="Montserrat"/>
              <a:cs typeface="Montserrat"/>
              <a:sym typeface="Montserrat"/>
            </a:endParaRPr>
          </a:p>
        </p:txBody>
      </p:sp>
      <p:sp>
        <p:nvSpPr>
          <p:cNvPr id="107" name="Google Shape;107;p14"/>
          <p:cNvSpPr txBox="1"/>
          <p:nvPr/>
        </p:nvSpPr>
        <p:spPr>
          <a:xfrm>
            <a:off x="12664625" y="21834600"/>
            <a:ext cx="16665000" cy="19566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b="1" lang="es-419" sz="5500">
                <a:latin typeface="Montserrat"/>
                <a:ea typeface="Montserrat"/>
                <a:cs typeface="Montserrat"/>
                <a:sym typeface="Montserrat"/>
              </a:rPr>
              <a:t>MENOS VIABLE </a:t>
            </a:r>
            <a:endParaRPr b="1" sz="5500">
              <a:latin typeface="Montserrat"/>
              <a:ea typeface="Montserrat"/>
              <a:cs typeface="Montserrat"/>
              <a:sym typeface="Montserrat"/>
            </a:endParaRPr>
          </a:p>
        </p:txBody>
      </p:sp>
      <p:sp>
        <p:nvSpPr>
          <p:cNvPr id="108" name="Google Shape;108;p14"/>
          <p:cNvSpPr txBox="1"/>
          <p:nvPr/>
        </p:nvSpPr>
        <p:spPr>
          <a:xfrm>
            <a:off x="27349200" y="10576600"/>
            <a:ext cx="7768800" cy="19566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b="1" lang="es-419" sz="5500">
                <a:latin typeface="Montserrat"/>
                <a:ea typeface="Montserrat"/>
                <a:cs typeface="Montserrat"/>
                <a:sym typeface="Montserrat"/>
              </a:rPr>
              <a:t>MÁS </a:t>
            </a:r>
            <a:r>
              <a:rPr b="1" lang="es-419" sz="5500">
                <a:latin typeface="Montserrat"/>
                <a:ea typeface="Montserrat"/>
                <a:cs typeface="Montserrat"/>
                <a:sym typeface="Montserrat"/>
              </a:rPr>
              <a:t>IMPACTO</a:t>
            </a:r>
            <a:endParaRPr b="1" sz="5500">
              <a:latin typeface="Montserrat"/>
              <a:ea typeface="Montserrat"/>
              <a:cs typeface="Montserrat"/>
              <a:sym typeface="Montserrat"/>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2" name="Shape 112"/>
        <p:cNvGrpSpPr/>
        <p:nvPr/>
      </p:nvGrpSpPr>
      <p:grpSpPr>
        <a:xfrm>
          <a:off x="0" y="0"/>
          <a:ext cx="0" cy="0"/>
          <a:chOff x="0" y="0"/>
          <a:chExt cx="0" cy="0"/>
        </a:xfrm>
      </p:grpSpPr>
      <p:sp>
        <p:nvSpPr>
          <p:cNvPr id="113" name="Google Shape;113;p15"/>
          <p:cNvSpPr/>
          <p:nvPr/>
        </p:nvSpPr>
        <p:spPr>
          <a:xfrm>
            <a:off x="-10325" y="23749513"/>
            <a:ext cx="36000000" cy="1526700"/>
          </a:xfrm>
          <a:prstGeom prst="rect">
            <a:avLst/>
          </a:pr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cxnSp>
        <p:nvCxnSpPr>
          <p:cNvPr id="114" name="Google Shape;114;p15"/>
          <p:cNvCxnSpPr/>
          <p:nvPr/>
        </p:nvCxnSpPr>
        <p:spPr>
          <a:xfrm>
            <a:off x="17691200" y="1942200"/>
            <a:ext cx="0" cy="21315600"/>
          </a:xfrm>
          <a:prstGeom prst="straightConnector1">
            <a:avLst/>
          </a:prstGeom>
          <a:noFill/>
          <a:ln cap="flat" cmpd="sng" w="76200">
            <a:solidFill>
              <a:srgbClr val="000000"/>
            </a:solidFill>
            <a:prstDash val="solid"/>
            <a:round/>
            <a:headEnd len="med" w="med" type="triangle"/>
            <a:tailEnd len="med" w="med" type="triangle"/>
          </a:ln>
        </p:spPr>
      </p:cxnSp>
      <p:cxnSp>
        <p:nvCxnSpPr>
          <p:cNvPr id="115" name="Google Shape;115;p15"/>
          <p:cNvCxnSpPr/>
          <p:nvPr/>
        </p:nvCxnSpPr>
        <p:spPr>
          <a:xfrm>
            <a:off x="874000" y="11653050"/>
            <a:ext cx="34377000" cy="0"/>
          </a:xfrm>
          <a:prstGeom prst="straightConnector1">
            <a:avLst/>
          </a:prstGeom>
          <a:noFill/>
          <a:ln cap="flat" cmpd="sng" w="76200">
            <a:solidFill>
              <a:srgbClr val="000000"/>
            </a:solidFill>
            <a:prstDash val="solid"/>
            <a:round/>
            <a:headEnd len="med" w="med" type="triangle"/>
            <a:tailEnd len="med" w="med" type="triangle"/>
          </a:ln>
        </p:spPr>
      </p:cxnSp>
      <p:pic>
        <p:nvPicPr>
          <p:cNvPr id="116" name="Google Shape;116;p15"/>
          <p:cNvPicPr preferRelativeResize="0"/>
          <p:nvPr/>
        </p:nvPicPr>
        <p:blipFill>
          <a:blip r:embed="rId3">
            <a:alphaModFix/>
          </a:blip>
          <a:stretch>
            <a:fillRect/>
          </a:stretch>
        </p:blipFill>
        <p:spPr>
          <a:xfrm>
            <a:off x="0" y="23749525"/>
            <a:ext cx="20295950" cy="1526675"/>
          </a:xfrm>
          <a:prstGeom prst="rect">
            <a:avLst/>
          </a:prstGeom>
          <a:noFill/>
          <a:ln>
            <a:noFill/>
          </a:ln>
        </p:spPr>
      </p:pic>
      <p:sp>
        <p:nvSpPr>
          <p:cNvPr id="117" name="Google Shape;117;p15"/>
          <p:cNvSpPr txBox="1"/>
          <p:nvPr/>
        </p:nvSpPr>
        <p:spPr>
          <a:xfrm>
            <a:off x="0" y="360675"/>
            <a:ext cx="36000000" cy="9441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b="1" lang="es-419" sz="6700">
                <a:solidFill>
                  <a:schemeClr val="dk1"/>
                </a:solidFill>
                <a:latin typeface="Montserrat"/>
                <a:ea typeface="Montserrat"/>
                <a:cs typeface="Montserrat"/>
                <a:sym typeface="Montserrat"/>
              </a:rPr>
              <a:t>PRIORIZADOR</a:t>
            </a:r>
            <a:r>
              <a:rPr b="1" lang="es-419" sz="6700">
                <a:latin typeface="Montserrat"/>
                <a:ea typeface="Montserrat"/>
                <a:cs typeface="Montserrat"/>
                <a:sym typeface="Montserrat"/>
              </a:rPr>
              <a:t> DE PROBLEMAS</a:t>
            </a:r>
            <a:endParaRPr b="1" sz="6700">
              <a:latin typeface="Montserrat"/>
              <a:ea typeface="Montserrat"/>
              <a:cs typeface="Montserrat"/>
              <a:sym typeface="Montserrat"/>
            </a:endParaRPr>
          </a:p>
        </p:txBody>
      </p:sp>
      <p:sp>
        <p:nvSpPr>
          <p:cNvPr id="118" name="Google Shape;118;p15"/>
          <p:cNvSpPr txBox="1"/>
          <p:nvPr/>
        </p:nvSpPr>
        <p:spPr>
          <a:xfrm>
            <a:off x="12870225" y="2399400"/>
            <a:ext cx="16665000" cy="19566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b="1" lang="es-419" sz="5500">
                <a:latin typeface="Montserrat"/>
                <a:ea typeface="Montserrat"/>
                <a:cs typeface="Montserrat"/>
                <a:sym typeface="Montserrat"/>
              </a:rPr>
              <a:t>MÁS RELEVANTE</a:t>
            </a:r>
            <a:endParaRPr b="1" sz="5500">
              <a:latin typeface="Montserrat"/>
              <a:ea typeface="Montserrat"/>
              <a:cs typeface="Montserrat"/>
              <a:sym typeface="Montserrat"/>
            </a:endParaRPr>
          </a:p>
        </p:txBody>
      </p:sp>
      <p:sp>
        <p:nvSpPr>
          <p:cNvPr id="119" name="Google Shape;119;p15"/>
          <p:cNvSpPr txBox="1"/>
          <p:nvPr/>
        </p:nvSpPr>
        <p:spPr>
          <a:xfrm>
            <a:off x="20981750" y="24054325"/>
            <a:ext cx="15704100" cy="46611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1200"/>
              </a:spcBef>
              <a:spcAft>
                <a:spcPts val="0"/>
              </a:spcAft>
              <a:buNone/>
            </a:pPr>
            <a:r>
              <a:rPr lang="es-419" sz="2600">
                <a:solidFill>
                  <a:srgbClr val="FFFFFF"/>
                </a:solidFill>
                <a:latin typeface="Montserrat"/>
                <a:ea typeface="Montserrat"/>
                <a:cs typeface="Montserrat"/>
                <a:sym typeface="Montserrat"/>
              </a:rPr>
              <a:t>Design Thinking Canvas www.designthinkingcanvas.co.uk</a:t>
            </a:r>
            <a:endParaRPr sz="2600">
              <a:solidFill>
                <a:srgbClr val="FFFFFF"/>
              </a:solidFill>
              <a:latin typeface="Montserrat"/>
              <a:ea typeface="Montserrat"/>
              <a:cs typeface="Montserrat"/>
              <a:sym typeface="Montserrat"/>
            </a:endParaRPr>
          </a:p>
          <a:p>
            <a:pPr indent="0" lvl="0" marL="0" rtl="0" algn="l">
              <a:spcBef>
                <a:spcPts val="1200"/>
              </a:spcBef>
              <a:spcAft>
                <a:spcPts val="0"/>
              </a:spcAft>
              <a:buNone/>
            </a:pPr>
            <a:r>
              <a:t/>
            </a:r>
            <a:endParaRPr sz="2400">
              <a:solidFill>
                <a:srgbClr val="FFFFFF"/>
              </a:solidFill>
              <a:latin typeface="Montserrat"/>
              <a:ea typeface="Montserrat"/>
              <a:cs typeface="Montserrat"/>
              <a:sym typeface="Montserrat"/>
            </a:endParaRPr>
          </a:p>
        </p:txBody>
      </p:sp>
      <p:pic>
        <p:nvPicPr>
          <p:cNvPr id="120" name="Google Shape;120;p15"/>
          <p:cNvPicPr preferRelativeResize="0"/>
          <p:nvPr/>
        </p:nvPicPr>
        <p:blipFill>
          <a:blip r:embed="rId4">
            <a:alphaModFix/>
          </a:blip>
          <a:stretch>
            <a:fillRect/>
          </a:stretch>
        </p:blipFill>
        <p:spPr>
          <a:xfrm>
            <a:off x="20717225" y="24036613"/>
            <a:ext cx="10325100" cy="952500"/>
          </a:xfrm>
          <a:prstGeom prst="rect">
            <a:avLst/>
          </a:prstGeom>
          <a:noFill/>
          <a:ln>
            <a:noFill/>
          </a:ln>
        </p:spPr>
      </p:pic>
      <p:sp>
        <p:nvSpPr>
          <p:cNvPr id="121" name="Google Shape;121;p15"/>
          <p:cNvSpPr txBox="1"/>
          <p:nvPr/>
        </p:nvSpPr>
        <p:spPr>
          <a:xfrm>
            <a:off x="264400" y="10424200"/>
            <a:ext cx="11388900" cy="19566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b="1" lang="es-419" sz="5500">
                <a:latin typeface="Montserrat"/>
                <a:ea typeface="Montserrat"/>
                <a:cs typeface="Montserrat"/>
                <a:sym typeface="Montserrat"/>
              </a:rPr>
              <a:t>MENOS SOLUCIONABLE</a:t>
            </a:r>
            <a:endParaRPr b="1" sz="5500">
              <a:latin typeface="Montserrat"/>
              <a:ea typeface="Montserrat"/>
              <a:cs typeface="Montserrat"/>
              <a:sym typeface="Montserrat"/>
            </a:endParaRPr>
          </a:p>
        </p:txBody>
      </p:sp>
      <p:sp>
        <p:nvSpPr>
          <p:cNvPr id="122" name="Google Shape;122;p15"/>
          <p:cNvSpPr txBox="1"/>
          <p:nvPr/>
        </p:nvSpPr>
        <p:spPr>
          <a:xfrm>
            <a:off x="13502825" y="21834600"/>
            <a:ext cx="16665000" cy="19566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b="1" lang="es-419" sz="5500">
                <a:latin typeface="Montserrat"/>
                <a:ea typeface="Montserrat"/>
                <a:cs typeface="Montserrat"/>
                <a:sym typeface="Montserrat"/>
              </a:rPr>
              <a:t>MENOS RELEVANTE</a:t>
            </a:r>
            <a:endParaRPr b="1" sz="5500">
              <a:latin typeface="Montserrat"/>
              <a:ea typeface="Montserrat"/>
              <a:cs typeface="Montserrat"/>
              <a:sym typeface="Montserrat"/>
            </a:endParaRPr>
          </a:p>
        </p:txBody>
      </p:sp>
      <p:sp>
        <p:nvSpPr>
          <p:cNvPr id="123" name="Google Shape;123;p15"/>
          <p:cNvSpPr txBox="1"/>
          <p:nvPr/>
        </p:nvSpPr>
        <p:spPr>
          <a:xfrm>
            <a:off x="25173900" y="10500400"/>
            <a:ext cx="10325100" cy="19566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b="1" lang="es-419" sz="5500">
                <a:latin typeface="Montserrat"/>
                <a:ea typeface="Montserrat"/>
                <a:cs typeface="Montserrat"/>
                <a:sym typeface="Montserrat"/>
              </a:rPr>
              <a:t>MÁS SOLUCIONABLE</a:t>
            </a:r>
            <a:endParaRPr b="1" sz="5500">
              <a:latin typeface="Montserrat"/>
              <a:ea typeface="Montserrat"/>
              <a:cs typeface="Montserrat"/>
              <a:sym typeface="Montserrat"/>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7" name="Shape 127"/>
        <p:cNvGrpSpPr/>
        <p:nvPr/>
      </p:nvGrpSpPr>
      <p:grpSpPr>
        <a:xfrm>
          <a:off x="0" y="0"/>
          <a:ext cx="0" cy="0"/>
          <a:chOff x="0" y="0"/>
          <a:chExt cx="0" cy="0"/>
        </a:xfrm>
      </p:grpSpPr>
      <p:sp>
        <p:nvSpPr>
          <p:cNvPr id="128" name="Google Shape;128;p16"/>
          <p:cNvSpPr/>
          <p:nvPr/>
        </p:nvSpPr>
        <p:spPr>
          <a:xfrm>
            <a:off x="-10325" y="23749513"/>
            <a:ext cx="36000000" cy="1526700"/>
          </a:xfrm>
          <a:prstGeom prst="rect">
            <a:avLst/>
          </a:pr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pic>
        <p:nvPicPr>
          <p:cNvPr id="129" name="Google Shape;129;p16"/>
          <p:cNvPicPr preferRelativeResize="0"/>
          <p:nvPr/>
        </p:nvPicPr>
        <p:blipFill>
          <a:blip r:embed="rId3">
            <a:alphaModFix/>
          </a:blip>
          <a:stretch>
            <a:fillRect/>
          </a:stretch>
        </p:blipFill>
        <p:spPr>
          <a:xfrm>
            <a:off x="0" y="23749525"/>
            <a:ext cx="20295950" cy="1526675"/>
          </a:xfrm>
          <a:prstGeom prst="rect">
            <a:avLst/>
          </a:prstGeom>
          <a:noFill/>
          <a:ln>
            <a:noFill/>
          </a:ln>
        </p:spPr>
      </p:pic>
      <p:sp>
        <p:nvSpPr>
          <p:cNvPr id="130" name="Google Shape;130;p16"/>
          <p:cNvSpPr txBox="1"/>
          <p:nvPr/>
        </p:nvSpPr>
        <p:spPr>
          <a:xfrm>
            <a:off x="0" y="360675"/>
            <a:ext cx="36000000" cy="9441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b="1" lang="es-419" sz="6700">
                <a:solidFill>
                  <a:schemeClr val="dk1"/>
                </a:solidFill>
                <a:latin typeface="Montserrat"/>
                <a:ea typeface="Montserrat"/>
                <a:cs typeface="Montserrat"/>
                <a:sym typeface="Montserrat"/>
              </a:rPr>
              <a:t>MAPA </a:t>
            </a:r>
            <a:r>
              <a:rPr b="1" lang="es-419" sz="6700">
                <a:solidFill>
                  <a:schemeClr val="dk1"/>
                </a:solidFill>
                <a:latin typeface="Montserrat"/>
                <a:ea typeface="Montserrat"/>
                <a:cs typeface="Montserrat"/>
                <a:sym typeface="Montserrat"/>
              </a:rPr>
              <a:t>SISTÉMICO</a:t>
            </a:r>
            <a:r>
              <a:rPr b="1" lang="es-419" sz="6700">
                <a:solidFill>
                  <a:schemeClr val="dk1"/>
                </a:solidFill>
                <a:latin typeface="Montserrat"/>
                <a:ea typeface="Montserrat"/>
                <a:cs typeface="Montserrat"/>
                <a:sym typeface="Montserrat"/>
              </a:rPr>
              <a:t> </a:t>
            </a:r>
            <a:endParaRPr b="1" sz="6700">
              <a:latin typeface="Montserrat"/>
              <a:ea typeface="Montserrat"/>
              <a:cs typeface="Montserrat"/>
              <a:sym typeface="Montserrat"/>
            </a:endParaRPr>
          </a:p>
        </p:txBody>
      </p:sp>
      <p:sp>
        <p:nvSpPr>
          <p:cNvPr id="131" name="Google Shape;131;p16"/>
          <p:cNvSpPr txBox="1"/>
          <p:nvPr/>
        </p:nvSpPr>
        <p:spPr>
          <a:xfrm>
            <a:off x="20981750" y="24054325"/>
            <a:ext cx="15704100" cy="46611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1200"/>
              </a:spcBef>
              <a:spcAft>
                <a:spcPts val="0"/>
              </a:spcAft>
              <a:buNone/>
            </a:pPr>
            <a:r>
              <a:rPr lang="es-419" sz="2600">
                <a:solidFill>
                  <a:srgbClr val="FFFFFF"/>
                </a:solidFill>
                <a:latin typeface="Montserrat"/>
                <a:ea typeface="Montserrat"/>
                <a:cs typeface="Montserrat"/>
                <a:sym typeface="Montserrat"/>
              </a:rPr>
              <a:t>Design Thinking Canvas www.designthinkingcanvas.co.uk</a:t>
            </a:r>
            <a:endParaRPr sz="2600">
              <a:solidFill>
                <a:srgbClr val="FFFFFF"/>
              </a:solidFill>
              <a:latin typeface="Montserrat"/>
              <a:ea typeface="Montserrat"/>
              <a:cs typeface="Montserrat"/>
              <a:sym typeface="Montserrat"/>
            </a:endParaRPr>
          </a:p>
          <a:p>
            <a:pPr indent="0" lvl="0" marL="0" rtl="0" algn="l">
              <a:spcBef>
                <a:spcPts val="1200"/>
              </a:spcBef>
              <a:spcAft>
                <a:spcPts val="0"/>
              </a:spcAft>
              <a:buNone/>
            </a:pPr>
            <a:r>
              <a:t/>
            </a:r>
            <a:endParaRPr sz="2400">
              <a:solidFill>
                <a:srgbClr val="FFFFFF"/>
              </a:solidFill>
              <a:latin typeface="Montserrat"/>
              <a:ea typeface="Montserrat"/>
              <a:cs typeface="Montserrat"/>
              <a:sym typeface="Montserrat"/>
            </a:endParaRPr>
          </a:p>
        </p:txBody>
      </p:sp>
      <p:pic>
        <p:nvPicPr>
          <p:cNvPr id="132" name="Google Shape;132;p16"/>
          <p:cNvPicPr preferRelativeResize="0"/>
          <p:nvPr/>
        </p:nvPicPr>
        <p:blipFill>
          <a:blip r:embed="rId4">
            <a:alphaModFix/>
          </a:blip>
          <a:stretch>
            <a:fillRect/>
          </a:stretch>
        </p:blipFill>
        <p:spPr>
          <a:xfrm>
            <a:off x="20717225" y="24036613"/>
            <a:ext cx="10325100" cy="952500"/>
          </a:xfrm>
          <a:prstGeom prst="rect">
            <a:avLst/>
          </a:prstGeom>
          <a:noFill/>
          <a:ln>
            <a:noFill/>
          </a:ln>
        </p:spPr>
      </p:pic>
      <p:graphicFrame>
        <p:nvGraphicFramePr>
          <p:cNvPr id="133" name="Google Shape;133;p16"/>
          <p:cNvGraphicFramePr/>
          <p:nvPr/>
        </p:nvGraphicFramePr>
        <p:xfrm>
          <a:off x="952500" y="2237250"/>
          <a:ext cx="3000000" cy="3000000"/>
        </p:xfrm>
        <a:graphic>
          <a:graphicData uri="http://schemas.openxmlformats.org/drawingml/2006/table">
            <a:tbl>
              <a:tblPr>
                <a:noFill/>
                <a:tableStyleId>{DDC5A99B-0606-48E3-BE75-09CC5A800641}</a:tableStyleId>
              </a:tblPr>
              <a:tblGrid>
                <a:gridCol w="6819000"/>
                <a:gridCol w="6819000"/>
                <a:gridCol w="6819000"/>
                <a:gridCol w="6819000"/>
                <a:gridCol w="6819000"/>
              </a:tblGrid>
              <a:tr h="1639275">
                <a:tc>
                  <a:txBody>
                    <a:bodyPr/>
                    <a:lstStyle/>
                    <a:p>
                      <a:pPr indent="0" lvl="0" marL="0" rtl="0" algn="ctr">
                        <a:spcBef>
                          <a:spcPts val="0"/>
                        </a:spcBef>
                        <a:spcAft>
                          <a:spcPts val="0"/>
                        </a:spcAft>
                        <a:buNone/>
                      </a:pPr>
                      <a:r>
                        <a:rPr b="1" lang="es-419" sz="4200">
                          <a:latin typeface="Montserrat"/>
                          <a:ea typeface="Montserrat"/>
                          <a:cs typeface="Montserrat"/>
                          <a:sym typeface="Montserrat"/>
                        </a:rPr>
                        <a:t>PERSONAS</a:t>
                      </a:r>
                      <a:endParaRPr b="1" sz="4200">
                        <a:latin typeface="Montserrat"/>
                        <a:ea typeface="Montserrat"/>
                        <a:cs typeface="Montserrat"/>
                        <a:sym typeface="Montserrat"/>
                      </a:endParaRPr>
                    </a:p>
                  </a:txBody>
                  <a:tcPr marT="91425" marB="91425" marR="91425" marL="91425" anchor="ctr">
                    <a:lnL cap="flat" cmpd="sng" w="76200">
                      <a:solidFill>
                        <a:srgbClr val="000000"/>
                      </a:solidFill>
                      <a:prstDash val="solid"/>
                      <a:round/>
                      <a:headEnd len="sm" w="sm" type="none"/>
                      <a:tailEnd len="sm" w="sm" type="none"/>
                    </a:lnL>
                    <a:lnR cap="flat" cmpd="sng" w="76200">
                      <a:solidFill>
                        <a:srgbClr val="000000"/>
                      </a:solidFill>
                      <a:prstDash val="solid"/>
                      <a:round/>
                      <a:headEnd len="sm" w="sm" type="none"/>
                      <a:tailEnd len="sm" w="sm" type="none"/>
                    </a:lnR>
                    <a:lnT cap="flat" cmpd="sng" w="76200">
                      <a:solidFill>
                        <a:srgbClr val="000000"/>
                      </a:solidFill>
                      <a:prstDash val="solid"/>
                      <a:round/>
                      <a:headEnd len="sm" w="sm" type="none"/>
                      <a:tailEnd len="sm" w="sm" type="none"/>
                    </a:lnT>
                    <a:lnB cap="flat" cmpd="sng" w="76200">
                      <a:solidFill>
                        <a:srgbClr val="000000"/>
                      </a:solidFill>
                      <a:prstDash val="solid"/>
                      <a:round/>
                      <a:headEnd len="sm" w="sm" type="none"/>
                      <a:tailEnd len="sm" w="sm" type="none"/>
                    </a:lnB>
                  </a:tcPr>
                </a:tc>
                <a:tc>
                  <a:txBody>
                    <a:bodyPr/>
                    <a:lstStyle/>
                    <a:p>
                      <a:pPr indent="0" lvl="0" marL="0" rtl="0" algn="ctr">
                        <a:spcBef>
                          <a:spcPts val="0"/>
                        </a:spcBef>
                        <a:spcAft>
                          <a:spcPts val="0"/>
                        </a:spcAft>
                        <a:buNone/>
                      </a:pPr>
                      <a:r>
                        <a:rPr b="1" lang="es-419" sz="4200">
                          <a:latin typeface="Montserrat"/>
                          <a:ea typeface="Montserrat"/>
                          <a:cs typeface="Montserrat"/>
                          <a:sym typeface="Montserrat"/>
                        </a:rPr>
                        <a:t>OBJETOS</a:t>
                      </a:r>
                      <a:endParaRPr b="1" sz="4200">
                        <a:latin typeface="Montserrat"/>
                        <a:ea typeface="Montserrat"/>
                        <a:cs typeface="Montserrat"/>
                        <a:sym typeface="Montserrat"/>
                      </a:endParaRPr>
                    </a:p>
                  </a:txBody>
                  <a:tcPr marT="91425" marB="91425" marR="91425" marL="91425" anchor="ctr">
                    <a:lnL cap="flat" cmpd="sng" w="76200">
                      <a:solidFill>
                        <a:srgbClr val="000000"/>
                      </a:solidFill>
                      <a:prstDash val="solid"/>
                      <a:round/>
                      <a:headEnd len="sm" w="sm" type="none"/>
                      <a:tailEnd len="sm" w="sm" type="none"/>
                    </a:lnL>
                    <a:lnR cap="flat" cmpd="sng" w="76200">
                      <a:solidFill>
                        <a:srgbClr val="000000"/>
                      </a:solidFill>
                      <a:prstDash val="solid"/>
                      <a:round/>
                      <a:headEnd len="sm" w="sm" type="none"/>
                      <a:tailEnd len="sm" w="sm" type="none"/>
                    </a:lnR>
                    <a:lnT cap="flat" cmpd="sng" w="76200">
                      <a:solidFill>
                        <a:srgbClr val="000000"/>
                      </a:solidFill>
                      <a:prstDash val="solid"/>
                      <a:round/>
                      <a:headEnd len="sm" w="sm" type="none"/>
                      <a:tailEnd len="sm" w="sm" type="none"/>
                    </a:lnT>
                    <a:lnB cap="flat" cmpd="sng" w="76200">
                      <a:solidFill>
                        <a:srgbClr val="000000"/>
                      </a:solidFill>
                      <a:prstDash val="solid"/>
                      <a:round/>
                      <a:headEnd len="sm" w="sm" type="none"/>
                      <a:tailEnd len="sm" w="sm" type="none"/>
                    </a:lnB>
                  </a:tcPr>
                </a:tc>
                <a:tc>
                  <a:txBody>
                    <a:bodyPr/>
                    <a:lstStyle/>
                    <a:p>
                      <a:pPr indent="0" lvl="0" marL="0" rtl="0" algn="ctr">
                        <a:spcBef>
                          <a:spcPts val="0"/>
                        </a:spcBef>
                        <a:spcAft>
                          <a:spcPts val="0"/>
                        </a:spcAft>
                        <a:buNone/>
                      </a:pPr>
                      <a:r>
                        <a:rPr b="1" lang="es-419" sz="4200">
                          <a:latin typeface="Montserrat"/>
                          <a:ea typeface="Montserrat"/>
                          <a:cs typeface="Montserrat"/>
                          <a:sym typeface="Montserrat"/>
                        </a:rPr>
                        <a:t>LUGARES</a:t>
                      </a:r>
                      <a:endParaRPr b="1" sz="4200">
                        <a:latin typeface="Montserrat"/>
                        <a:ea typeface="Montserrat"/>
                        <a:cs typeface="Montserrat"/>
                        <a:sym typeface="Montserrat"/>
                      </a:endParaRPr>
                    </a:p>
                  </a:txBody>
                  <a:tcPr marT="91425" marB="91425" marR="91425" marL="91425" anchor="ctr">
                    <a:lnL cap="flat" cmpd="sng" w="76200">
                      <a:solidFill>
                        <a:srgbClr val="000000"/>
                      </a:solidFill>
                      <a:prstDash val="solid"/>
                      <a:round/>
                      <a:headEnd len="sm" w="sm" type="none"/>
                      <a:tailEnd len="sm" w="sm" type="none"/>
                    </a:lnL>
                    <a:lnR cap="flat" cmpd="sng" w="76200">
                      <a:solidFill>
                        <a:srgbClr val="000000"/>
                      </a:solidFill>
                      <a:prstDash val="solid"/>
                      <a:round/>
                      <a:headEnd len="sm" w="sm" type="none"/>
                      <a:tailEnd len="sm" w="sm" type="none"/>
                    </a:lnR>
                    <a:lnT cap="flat" cmpd="sng" w="76200">
                      <a:solidFill>
                        <a:srgbClr val="000000"/>
                      </a:solidFill>
                      <a:prstDash val="solid"/>
                      <a:round/>
                      <a:headEnd len="sm" w="sm" type="none"/>
                      <a:tailEnd len="sm" w="sm" type="none"/>
                    </a:lnT>
                    <a:lnB cap="flat" cmpd="sng" w="76200">
                      <a:solidFill>
                        <a:srgbClr val="000000"/>
                      </a:solidFill>
                      <a:prstDash val="solid"/>
                      <a:round/>
                      <a:headEnd len="sm" w="sm" type="none"/>
                      <a:tailEnd len="sm" w="sm" type="none"/>
                    </a:lnB>
                  </a:tcPr>
                </a:tc>
                <a:tc>
                  <a:txBody>
                    <a:bodyPr/>
                    <a:lstStyle/>
                    <a:p>
                      <a:pPr indent="0" lvl="0" marL="0" rtl="0" algn="ctr">
                        <a:spcBef>
                          <a:spcPts val="0"/>
                        </a:spcBef>
                        <a:spcAft>
                          <a:spcPts val="0"/>
                        </a:spcAft>
                        <a:buNone/>
                      </a:pPr>
                      <a:r>
                        <a:rPr b="1" lang="es-419" sz="4200">
                          <a:latin typeface="Montserrat"/>
                          <a:ea typeface="Montserrat"/>
                          <a:cs typeface="Montserrat"/>
                          <a:sym typeface="Montserrat"/>
                        </a:rPr>
                        <a:t>INSTITUCIONES</a:t>
                      </a:r>
                      <a:endParaRPr b="1" sz="4200">
                        <a:latin typeface="Montserrat"/>
                        <a:ea typeface="Montserrat"/>
                        <a:cs typeface="Montserrat"/>
                        <a:sym typeface="Montserrat"/>
                      </a:endParaRPr>
                    </a:p>
                  </a:txBody>
                  <a:tcPr marT="91425" marB="91425" marR="91425" marL="91425" anchor="ctr">
                    <a:lnL cap="flat" cmpd="sng" w="76200">
                      <a:solidFill>
                        <a:srgbClr val="000000"/>
                      </a:solidFill>
                      <a:prstDash val="solid"/>
                      <a:round/>
                      <a:headEnd len="sm" w="sm" type="none"/>
                      <a:tailEnd len="sm" w="sm" type="none"/>
                    </a:lnL>
                    <a:lnR cap="flat" cmpd="sng" w="76200">
                      <a:solidFill>
                        <a:srgbClr val="000000"/>
                      </a:solidFill>
                      <a:prstDash val="solid"/>
                      <a:round/>
                      <a:headEnd len="sm" w="sm" type="none"/>
                      <a:tailEnd len="sm" w="sm" type="none"/>
                    </a:lnR>
                    <a:lnT cap="flat" cmpd="sng" w="76200">
                      <a:solidFill>
                        <a:srgbClr val="000000"/>
                      </a:solidFill>
                      <a:prstDash val="solid"/>
                      <a:round/>
                      <a:headEnd len="sm" w="sm" type="none"/>
                      <a:tailEnd len="sm" w="sm" type="none"/>
                    </a:lnT>
                    <a:lnB cap="flat" cmpd="sng" w="76200">
                      <a:solidFill>
                        <a:srgbClr val="000000"/>
                      </a:solidFill>
                      <a:prstDash val="solid"/>
                      <a:round/>
                      <a:headEnd len="sm" w="sm" type="none"/>
                      <a:tailEnd len="sm" w="sm" type="none"/>
                    </a:lnB>
                  </a:tcPr>
                </a:tc>
                <a:tc>
                  <a:txBody>
                    <a:bodyPr/>
                    <a:lstStyle/>
                    <a:p>
                      <a:pPr indent="0" lvl="0" marL="0" rtl="0" algn="ctr">
                        <a:spcBef>
                          <a:spcPts val="0"/>
                        </a:spcBef>
                        <a:spcAft>
                          <a:spcPts val="0"/>
                        </a:spcAft>
                        <a:buNone/>
                      </a:pPr>
                      <a:r>
                        <a:rPr b="1" lang="es-419" sz="4200">
                          <a:latin typeface="Montserrat"/>
                          <a:ea typeface="Montserrat"/>
                          <a:cs typeface="Montserrat"/>
                          <a:sym typeface="Montserrat"/>
                        </a:rPr>
                        <a:t>PROCESOS O </a:t>
                      </a:r>
                      <a:r>
                        <a:rPr b="1" lang="es-419" sz="4200">
                          <a:latin typeface="Montserrat"/>
                          <a:ea typeface="Montserrat"/>
                          <a:cs typeface="Montserrat"/>
                          <a:sym typeface="Montserrat"/>
                        </a:rPr>
                        <a:t>ACTIVIDADES</a:t>
                      </a:r>
                      <a:endParaRPr b="1" sz="4200">
                        <a:latin typeface="Montserrat"/>
                        <a:ea typeface="Montserrat"/>
                        <a:cs typeface="Montserrat"/>
                        <a:sym typeface="Montserrat"/>
                      </a:endParaRPr>
                    </a:p>
                  </a:txBody>
                  <a:tcPr marT="91425" marB="91425" marR="91425" marL="91425" anchor="ctr">
                    <a:lnL cap="flat" cmpd="sng" w="76200">
                      <a:solidFill>
                        <a:srgbClr val="000000"/>
                      </a:solidFill>
                      <a:prstDash val="solid"/>
                      <a:round/>
                      <a:headEnd len="sm" w="sm" type="none"/>
                      <a:tailEnd len="sm" w="sm" type="none"/>
                    </a:lnL>
                    <a:lnR cap="flat" cmpd="sng" w="76200">
                      <a:solidFill>
                        <a:srgbClr val="000000"/>
                      </a:solidFill>
                      <a:prstDash val="solid"/>
                      <a:round/>
                      <a:headEnd len="sm" w="sm" type="none"/>
                      <a:tailEnd len="sm" w="sm" type="none"/>
                    </a:lnR>
                    <a:lnT cap="flat" cmpd="sng" w="76200">
                      <a:solidFill>
                        <a:srgbClr val="000000"/>
                      </a:solidFill>
                      <a:prstDash val="solid"/>
                      <a:round/>
                      <a:headEnd len="sm" w="sm" type="none"/>
                      <a:tailEnd len="sm" w="sm" type="none"/>
                    </a:lnT>
                    <a:lnB cap="flat" cmpd="sng" w="76200">
                      <a:solidFill>
                        <a:srgbClr val="000000"/>
                      </a:solidFill>
                      <a:prstDash val="solid"/>
                      <a:round/>
                      <a:headEnd len="sm" w="sm" type="none"/>
                      <a:tailEnd len="sm" w="sm" type="none"/>
                    </a:lnB>
                  </a:tcPr>
                </a:tc>
              </a:tr>
              <a:tr h="18966325">
                <a:tc>
                  <a:txBody>
                    <a:bodyPr/>
                    <a:lstStyle/>
                    <a:p>
                      <a:pPr indent="0" lvl="0" marL="0" rtl="0" algn="l">
                        <a:spcBef>
                          <a:spcPts val="0"/>
                        </a:spcBef>
                        <a:spcAft>
                          <a:spcPts val="0"/>
                        </a:spcAft>
                        <a:buNone/>
                      </a:pPr>
                      <a:r>
                        <a:t/>
                      </a:r>
                      <a:endParaRPr/>
                    </a:p>
                  </a:txBody>
                  <a:tcPr marT="91425" marB="91425" marR="91425" marL="91425">
                    <a:lnL cap="flat" cmpd="sng" w="76200">
                      <a:solidFill>
                        <a:srgbClr val="000000"/>
                      </a:solidFill>
                      <a:prstDash val="solid"/>
                      <a:round/>
                      <a:headEnd len="sm" w="sm" type="none"/>
                      <a:tailEnd len="sm" w="sm" type="none"/>
                    </a:lnL>
                    <a:lnR cap="flat" cmpd="sng" w="76200">
                      <a:solidFill>
                        <a:srgbClr val="000000"/>
                      </a:solidFill>
                      <a:prstDash val="solid"/>
                      <a:round/>
                      <a:headEnd len="sm" w="sm" type="none"/>
                      <a:tailEnd len="sm" w="sm" type="none"/>
                    </a:lnR>
                    <a:lnT cap="flat" cmpd="sng" w="76200">
                      <a:solidFill>
                        <a:srgbClr val="000000"/>
                      </a:solidFill>
                      <a:prstDash val="solid"/>
                      <a:round/>
                      <a:headEnd len="sm" w="sm" type="none"/>
                      <a:tailEnd len="sm" w="sm" type="none"/>
                    </a:lnT>
                    <a:lnB cap="flat" cmpd="sng" w="7620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a:p>
                  </a:txBody>
                  <a:tcPr marT="91425" marB="91425" marR="91425" marL="91425">
                    <a:lnL cap="flat" cmpd="sng" w="76200">
                      <a:solidFill>
                        <a:srgbClr val="000000"/>
                      </a:solidFill>
                      <a:prstDash val="solid"/>
                      <a:round/>
                      <a:headEnd len="sm" w="sm" type="none"/>
                      <a:tailEnd len="sm" w="sm" type="none"/>
                    </a:lnL>
                    <a:lnR cap="flat" cmpd="sng" w="76200">
                      <a:solidFill>
                        <a:srgbClr val="000000"/>
                      </a:solidFill>
                      <a:prstDash val="solid"/>
                      <a:round/>
                      <a:headEnd len="sm" w="sm" type="none"/>
                      <a:tailEnd len="sm" w="sm" type="none"/>
                    </a:lnR>
                    <a:lnT cap="flat" cmpd="sng" w="76200">
                      <a:solidFill>
                        <a:srgbClr val="000000"/>
                      </a:solidFill>
                      <a:prstDash val="solid"/>
                      <a:round/>
                      <a:headEnd len="sm" w="sm" type="none"/>
                      <a:tailEnd len="sm" w="sm" type="none"/>
                    </a:lnT>
                    <a:lnB cap="flat" cmpd="sng" w="7620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a:p>
                  </a:txBody>
                  <a:tcPr marT="91425" marB="91425" marR="91425" marL="91425">
                    <a:lnL cap="flat" cmpd="sng" w="76200">
                      <a:solidFill>
                        <a:srgbClr val="000000"/>
                      </a:solidFill>
                      <a:prstDash val="solid"/>
                      <a:round/>
                      <a:headEnd len="sm" w="sm" type="none"/>
                      <a:tailEnd len="sm" w="sm" type="none"/>
                    </a:lnL>
                    <a:lnR cap="flat" cmpd="sng" w="76200">
                      <a:solidFill>
                        <a:srgbClr val="000000"/>
                      </a:solidFill>
                      <a:prstDash val="solid"/>
                      <a:round/>
                      <a:headEnd len="sm" w="sm" type="none"/>
                      <a:tailEnd len="sm" w="sm" type="none"/>
                    </a:lnR>
                    <a:lnT cap="flat" cmpd="sng" w="76200">
                      <a:solidFill>
                        <a:srgbClr val="000000"/>
                      </a:solidFill>
                      <a:prstDash val="solid"/>
                      <a:round/>
                      <a:headEnd len="sm" w="sm" type="none"/>
                      <a:tailEnd len="sm" w="sm" type="none"/>
                    </a:lnT>
                    <a:lnB cap="flat" cmpd="sng" w="7620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a:p>
                  </a:txBody>
                  <a:tcPr marT="91425" marB="91425" marR="91425" marL="91425">
                    <a:lnL cap="flat" cmpd="sng" w="76200">
                      <a:solidFill>
                        <a:srgbClr val="000000"/>
                      </a:solidFill>
                      <a:prstDash val="solid"/>
                      <a:round/>
                      <a:headEnd len="sm" w="sm" type="none"/>
                      <a:tailEnd len="sm" w="sm" type="none"/>
                    </a:lnL>
                    <a:lnR cap="flat" cmpd="sng" w="76200">
                      <a:solidFill>
                        <a:srgbClr val="000000"/>
                      </a:solidFill>
                      <a:prstDash val="solid"/>
                      <a:round/>
                      <a:headEnd len="sm" w="sm" type="none"/>
                      <a:tailEnd len="sm" w="sm" type="none"/>
                    </a:lnR>
                    <a:lnT cap="flat" cmpd="sng" w="76200">
                      <a:solidFill>
                        <a:srgbClr val="000000"/>
                      </a:solidFill>
                      <a:prstDash val="solid"/>
                      <a:round/>
                      <a:headEnd len="sm" w="sm" type="none"/>
                      <a:tailEnd len="sm" w="sm" type="none"/>
                    </a:lnT>
                    <a:lnB cap="flat" cmpd="sng" w="7620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a:p>
                  </a:txBody>
                  <a:tcPr marT="91425" marB="91425" marR="91425" marL="91425">
                    <a:lnL cap="flat" cmpd="sng" w="76200">
                      <a:solidFill>
                        <a:srgbClr val="000000"/>
                      </a:solidFill>
                      <a:prstDash val="solid"/>
                      <a:round/>
                      <a:headEnd len="sm" w="sm" type="none"/>
                      <a:tailEnd len="sm" w="sm" type="none"/>
                    </a:lnL>
                    <a:lnR cap="flat" cmpd="sng" w="76200">
                      <a:solidFill>
                        <a:srgbClr val="000000"/>
                      </a:solidFill>
                      <a:prstDash val="solid"/>
                      <a:round/>
                      <a:headEnd len="sm" w="sm" type="none"/>
                      <a:tailEnd len="sm" w="sm" type="none"/>
                    </a:lnR>
                    <a:lnT cap="flat" cmpd="sng" w="76200">
                      <a:solidFill>
                        <a:srgbClr val="000000"/>
                      </a:solidFill>
                      <a:prstDash val="solid"/>
                      <a:round/>
                      <a:headEnd len="sm" w="sm" type="none"/>
                      <a:tailEnd len="sm" w="sm" type="none"/>
                    </a:lnT>
                    <a:lnB cap="flat" cmpd="sng" w="76200">
                      <a:solidFill>
                        <a:srgbClr val="000000"/>
                      </a:solidFill>
                      <a:prstDash val="solid"/>
                      <a:round/>
                      <a:headEnd len="sm" w="sm" type="none"/>
                      <a:tailEnd len="sm" w="sm" type="none"/>
                    </a:lnB>
                  </a:tcPr>
                </a:tc>
              </a:tr>
            </a:tbl>
          </a:graphicData>
        </a:graphic>
      </p:graphicFrame>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7" name="Shape 137"/>
        <p:cNvGrpSpPr/>
        <p:nvPr/>
      </p:nvGrpSpPr>
      <p:grpSpPr>
        <a:xfrm>
          <a:off x="0" y="0"/>
          <a:ext cx="0" cy="0"/>
          <a:chOff x="0" y="0"/>
          <a:chExt cx="0" cy="0"/>
        </a:xfrm>
      </p:grpSpPr>
      <p:sp>
        <p:nvSpPr>
          <p:cNvPr id="138" name="Google Shape;138;p17"/>
          <p:cNvSpPr/>
          <p:nvPr/>
        </p:nvSpPr>
        <p:spPr>
          <a:xfrm>
            <a:off x="-10325" y="23749513"/>
            <a:ext cx="36000000" cy="1526700"/>
          </a:xfrm>
          <a:prstGeom prst="rect">
            <a:avLst/>
          </a:pr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pic>
        <p:nvPicPr>
          <p:cNvPr id="139" name="Google Shape;139;p17"/>
          <p:cNvPicPr preferRelativeResize="0"/>
          <p:nvPr/>
        </p:nvPicPr>
        <p:blipFill>
          <a:blip r:embed="rId3">
            <a:alphaModFix/>
          </a:blip>
          <a:stretch>
            <a:fillRect/>
          </a:stretch>
        </p:blipFill>
        <p:spPr>
          <a:xfrm>
            <a:off x="0" y="23749525"/>
            <a:ext cx="20295950" cy="1526675"/>
          </a:xfrm>
          <a:prstGeom prst="rect">
            <a:avLst/>
          </a:prstGeom>
          <a:noFill/>
          <a:ln>
            <a:noFill/>
          </a:ln>
        </p:spPr>
      </p:pic>
      <p:sp>
        <p:nvSpPr>
          <p:cNvPr id="140" name="Google Shape;140;p17"/>
          <p:cNvSpPr txBox="1"/>
          <p:nvPr/>
        </p:nvSpPr>
        <p:spPr>
          <a:xfrm>
            <a:off x="0" y="360675"/>
            <a:ext cx="36000000" cy="9441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b="1" lang="es-419" sz="6700">
                <a:solidFill>
                  <a:schemeClr val="dk1"/>
                </a:solidFill>
                <a:latin typeface="Montserrat"/>
                <a:ea typeface="Montserrat"/>
                <a:cs typeface="Montserrat"/>
                <a:sym typeface="Montserrat"/>
              </a:rPr>
              <a:t>MAPA EMPATÍA</a:t>
            </a:r>
            <a:endParaRPr b="1" sz="6700">
              <a:latin typeface="Montserrat"/>
              <a:ea typeface="Montserrat"/>
              <a:cs typeface="Montserrat"/>
              <a:sym typeface="Montserrat"/>
            </a:endParaRPr>
          </a:p>
        </p:txBody>
      </p:sp>
      <p:sp>
        <p:nvSpPr>
          <p:cNvPr id="141" name="Google Shape;141;p17"/>
          <p:cNvSpPr txBox="1"/>
          <p:nvPr/>
        </p:nvSpPr>
        <p:spPr>
          <a:xfrm>
            <a:off x="20981750" y="24054325"/>
            <a:ext cx="15704100" cy="46611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1200"/>
              </a:spcBef>
              <a:spcAft>
                <a:spcPts val="0"/>
              </a:spcAft>
              <a:buNone/>
            </a:pPr>
            <a:r>
              <a:rPr lang="es-419" sz="2600">
                <a:solidFill>
                  <a:srgbClr val="FFFFFF"/>
                </a:solidFill>
                <a:latin typeface="Montserrat"/>
                <a:ea typeface="Montserrat"/>
                <a:cs typeface="Montserrat"/>
                <a:sym typeface="Montserrat"/>
              </a:rPr>
              <a:t>Design Thinking Canvas www.designthinkingcanvas.co.uk</a:t>
            </a:r>
            <a:endParaRPr sz="2600">
              <a:solidFill>
                <a:srgbClr val="FFFFFF"/>
              </a:solidFill>
              <a:latin typeface="Montserrat"/>
              <a:ea typeface="Montserrat"/>
              <a:cs typeface="Montserrat"/>
              <a:sym typeface="Montserrat"/>
            </a:endParaRPr>
          </a:p>
          <a:p>
            <a:pPr indent="0" lvl="0" marL="0" rtl="0" algn="l">
              <a:spcBef>
                <a:spcPts val="1200"/>
              </a:spcBef>
              <a:spcAft>
                <a:spcPts val="0"/>
              </a:spcAft>
              <a:buNone/>
            </a:pPr>
            <a:r>
              <a:t/>
            </a:r>
            <a:endParaRPr sz="2400">
              <a:solidFill>
                <a:srgbClr val="FFFFFF"/>
              </a:solidFill>
              <a:latin typeface="Montserrat"/>
              <a:ea typeface="Montserrat"/>
              <a:cs typeface="Montserrat"/>
              <a:sym typeface="Montserrat"/>
            </a:endParaRPr>
          </a:p>
        </p:txBody>
      </p:sp>
      <p:pic>
        <p:nvPicPr>
          <p:cNvPr id="142" name="Google Shape;142;p17"/>
          <p:cNvPicPr preferRelativeResize="0"/>
          <p:nvPr/>
        </p:nvPicPr>
        <p:blipFill>
          <a:blip r:embed="rId4">
            <a:alphaModFix/>
          </a:blip>
          <a:stretch>
            <a:fillRect/>
          </a:stretch>
        </p:blipFill>
        <p:spPr>
          <a:xfrm>
            <a:off x="20717225" y="24036613"/>
            <a:ext cx="10325100" cy="952500"/>
          </a:xfrm>
          <a:prstGeom prst="rect">
            <a:avLst/>
          </a:prstGeom>
          <a:noFill/>
          <a:ln>
            <a:noFill/>
          </a:ln>
        </p:spPr>
      </p:pic>
      <p:cxnSp>
        <p:nvCxnSpPr>
          <p:cNvPr id="143" name="Google Shape;143;p17"/>
          <p:cNvCxnSpPr/>
          <p:nvPr/>
        </p:nvCxnSpPr>
        <p:spPr>
          <a:xfrm rot="10800000">
            <a:off x="78319" y="18331902"/>
            <a:ext cx="35845500" cy="0"/>
          </a:xfrm>
          <a:prstGeom prst="straightConnector1">
            <a:avLst/>
          </a:prstGeom>
          <a:noFill/>
          <a:ln cap="flat" cmpd="sng" w="76200">
            <a:solidFill>
              <a:srgbClr val="000000"/>
            </a:solidFill>
            <a:prstDash val="solid"/>
            <a:round/>
            <a:headEnd len="med" w="med" type="none"/>
            <a:tailEnd len="med" w="med" type="none"/>
          </a:ln>
        </p:spPr>
      </p:cxnSp>
      <p:cxnSp>
        <p:nvCxnSpPr>
          <p:cNvPr id="144" name="Google Shape;144;p17"/>
          <p:cNvCxnSpPr/>
          <p:nvPr/>
        </p:nvCxnSpPr>
        <p:spPr>
          <a:xfrm rot="10800000">
            <a:off x="-71675" y="618700"/>
            <a:ext cx="35970300" cy="17713200"/>
          </a:xfrm>
          <a:prstGeom prst="straightConnector1">
            <a:avLst/>
          </a:prstGeom>
          <a:noFill/>
          <a:ln cap="flat" cmpd="sng" w="76200">
            <a:solidFill>
              <a:srgbClr val="000000"/>
            </a:solidFill>
            <a:prstDash val="solid"/>
            <a:round/>
            <a:headEnd len="med" w="med" type="none"/>
            <a:tailEnd len="med" w="med" type="none"/>
          </a:ln>
        </p:spPr>
      </p:cxnSp>
      <p:cxnSp>
        <p:nvCxnSpPr>
          <p:cNvPr id="145" name="Google Shape;145;p17"/>
          <p:cNvCxnSpPr/>
          <p:nvPr/>
        </p:nvCxnSpPr>
        <p:spPr>
          <a:xfrm flipH="1" rot="10800000">
            <a:off x="69600" y="527925"/>
            <a:ext cx="35854200" cy="17812500"/>
          </a:xfrm>
          <a:prstGeom prst="straightConnector1">
            <a:avLst/>
          </a:prstGeom>
          <a:noFill/>
          <a:ln cap="flat" cmpd="sng" w="76200">
            <a:solidFill>
              <a:srgbClr val="000000"/>
            </a:solidFill>
            <a:prstDash val="solid"/>
            <a:round/>
            <a:headEnd len="med" w="med" type="none"/>
            <a:tailEnd len="med" w="med" type="none"/>
          </a:ln>
        </p:spPr>
      </p:cxnSp>
      <p:sp>
        <p:nvSpPr>
          <p:cNvPr id="146" name="Google Shape;146;p17"/>
          <p:cNvSpPr txBox="1"/>
          <p:nvPr/>
        </p:nvSpPr>
        <p:spPr>
          <a:xfrm>
            <a:off x="13638019" y="12876473"/>
            <a:ext cx="8726100" cy="2688600"/>
          </a:xfrm>
          <a:prstGeom prst="rect">
            <a:avLst/>
          </a:prstGeom>
          <a:noFill/>
          <a:ln>
            <a:noFill/>
          </a:ln>
        </p:spPr>
        <p:txBody>
          <a:bodyPr anchorCtr="0" anchor="t" bIns="223475" lIns="223475" spcFirstLastPara="1" rIns="223475" wrap="square" tIns="223475">
            <a:noAutofit/>
          </a:bodyPr>
          <a:lstStyle/>
          <a:p>
            <a:pPr indent="0" lvl="0" marL="0" rtl="0" algn="ctr">
              <a:spcBef>
                <a:spcPts val="0"/>
              </a:spcBef>
              <a:spcAft>
                <a:spcPts val="0"/>
              </a:spcAft>
              <a:buClr>
                <a:srgbClr val="000000"/>
              </a:buClr>
              <a:buSzPts val="2700"/>
              <a:buFont typeface="Arial"/>
              <a:buNone/>
            </a:pPr>
            <a:r>
              <a:rPr b="1" lang="es-419" sz="3600">
                <a:latin typeface="Montserrat"/>
                <a:ea typeface="Montserrat"/>
                <a:cs typeface="Montserrat"/>
                <a:sym typeface="Montserrat"/>
              </a:rPr>
              <a:t>¿QUÉ DICE Y HACE? </a:t>
            </a:r>
            <a:endParaRPr b="1" sz="3600">
              <a:latin typeface="Montserrat"/>
              <a:ea typeface="Montserrat"/>
              <a:cs typeface="Montserrat"/>
              <a:sym typeface="Montserrat"/>
            </a:endParaRPr>
          </a:p>
          <a:p>
            <a:pPr indent="0" lvl="0" marL="0" rtl="0" algn="ctr">
              <a:spcBef>
                <a:spcPts val="0"/>
              </a:spcBef>
              <a:spcAft>
                <a:spcPts val="0"/>
              </a:spcAft>
              <a:buClr>
                <a:srgbClr val="000000"/>
              </a:buClr>
              <a:buSzPts val="2700"/>
              <a:buFont typeface="Arial"/>
              <a:buNone/>
            </a:pPr>
            <a:r>
              <a:rPr lang="es-419" sz="3600">
                <a:latin typeface="Montserrat"/>
                <a:ea typeface="Montserrat"/>
                <a:cs typeface="Montserrat"/>
                <a:sym typeface="Montserrat"/>
              </a:rPr>
              <a:t>Actitud en público Aspecto comportamiento hacia los demás </a:t>
            </a:r>
            <a:endParaRPr sz="3600">
              <a:latin typeface="Montserrat"/>
              <a:ea typeface="Montserrat"/>
              <a:cs typeface="Montserrat"/>
              <a:sym typeface="Montserrat"/>
            </a:endParaRPr>
          </a:p>
        </p:txBody>
      </p:sp>
      <p:cxnSp>
        <p:nvCxnSpPr>
          <p:cNvPr id="147" name="Google Shape;147;p17"/>
          <p:cNvCxnSpPr/>
          <p:nvPr/>
        </p:nvCxnSpPr>
        <p:spPr>
          <a:xfrm rot="10800000">
            <a:off x="17898275" y="18438813"/>
            <a:ext cx="0" cy="5203800"/>
          </a:xfrm>
          <a:prstGeom prst="straightConnector1">
            <a:avLst/>
          </a:prstGeom>
          <a:noFill/>
          <a:ln cap="flat" cmpd="sng" w="76200">
            <a:solidFill>
              <a:srgbClr val="000000"/>
            </a:solidFill>
            <a:prstDash val="solid"/>
            <a:round/>
            <a:headEnd len="med" w="med" type="none"/>
            <a:tailEnd len="med" w="med" type="none"/>
          </a:ln>
        </p:spPr>
      </p:cxnSp>
      <p:sp>
        <p:nvSpPr>
          <p:cNvPr id="148" name="Google Shape;148;p17"/>
          <p:cNvSpPr txBox="1"/>
          <p:nvPr/>
        </p:nvSpPr>
        <p:spPr>
          <a:xfrm>
            <a:off x="3187172" y="18753012"/>
            <a:ext cx="8726100" cy="2688600"/>
          </a:xfrm>
          <a:prstGeom prst="rect">
            <a:avLst/>
          </a:prstGeom>
          <a:noFill/>
          <a:ln>
            <a:noFill/>
          </a:ln>
        </p:spPr>
        <p:txBody>
          <a:bodyPr anchorCtr="0" anchor="t" bIns="223475" lIns="223475" spcFirstLastPara="1" rIns="223475" wrap="square" tIns="223475">
            <a:noAutofit/>
          </a:bodyPr>
          <a:lstStyle/>
          <a:p>
            <a:pPr indent="0" lvl="0" marL="0" rtl="0" algn="ctr">
              <a:spcBef>
                <a:spcPts val="0"/>
              </a:spcBef>
              <a:spcAft>
                <a:spcPts val="0"/>
              </a:spcAft>
              <a:buClr>
                <a:srgbClr val="000000"/>
              </a:buClr>
              <a:buSzPts val="2700"/>
              <a:buFont typeface="Arial"/>
              <a:buNone/>
            </a:pPr>
            <a:r>
              <a:rPr b="1" lang="es-419" sz="3600">
                <a:latin typeface="Montserrat"/>
                <a:ea typeface="Montserrat"/>
                <a:cs typeface="Montserrat"/>
                <a:sym typeface="Montserrat"/>
              </a:rPr>
              <a:t>ESFUERZOS</a:t>
            </a:r>
            <a:endParaRPr b="1" sz="3600">
              <a:latin typeface="Montserrat"/>
              <a:ea typeface="Montserrat"/>
              <a:cs typeface="Montserrat"/>
              <a:sym typeface="Montserrat"/>
            </a:endParaRPr>
          </a:p>
          <a:p>
            <a:pPr indent="0" lvl="0" marL="0" rtl="0" algn="ctr">
              <a:spcBef>
                <a:spcPts val="0"/>
              </a:spcBef>
              <a:spcAft>
                <a:spcPts val="0"/>
              </a:spcAft>
              <a:buClr>
                <a:srgbClr val="000000"/>
              </a:buClr>
              <a:buSzPts val="2700"/>
              <a:buFont typeface="Arial"/>
              <a:buNone/>
            </a:pPr>
            <a:r>
              <a:rPr lang="es-419" sz="3600">
                <a:latin typeface="Montserrat"/>
                <a:ea typeface="Montserrat"/>
                <a:cs typeface="Montserrat"/>
                <a:sym typeface="Montserrat"/>
              </a:rPr>
              <a:t>Miedos, Frustraciones, Obstáculos.</a:t>
            </a:r>
            <a:endParaRPr sz="3600">
              <a:latin typeface="Montserrat"/>
              <a:ea typeface="Montserrat"/>
              <a:cs typeface="Montserrat"/>
              <a:sym typeface="Montserrat"/>
            </a:endParaRPr>
          </a:p>
        </p:txBody>
      </p:sp>
      <p:sp>
        <p:nvSpPr>
          <p:cNvPr id="149" name="Google Shape;149;p17"/>
          <p:cNvSpPr txBox="1"/>
          <p:nvPr/>
        </p:nvSpPr>
        <p:spPr>
          <a:xfrm>
            <a:off x="21926964" y="18331912"/>
            <a:ext cx="9599100" cy="2688600"/>
          </a:xfrm>
          <a:prstGeom prst="rect">
            <a:avLst/>
          </a:prstGeom>
          <a:noFill/>
          <a:ln>
            <a:noFill/>
          </a:ln>
        </p:spPr>
        <p:txBody>
          <a:bodyPr anchorCtr="0" anchor="t" bIns="223475" lIns="223475" spcFirstLastPara="1" rIns="223475" wrap="square" tIns="223475">
            <a:noAutofit/>
          </a:bodyPr>
          <a:lstStyle/>
          <a:p>
            <a:pPr indent="0" lvl="0" marL="0" rtl="0" algn="ctr">
              <a:spcBef>
                <a:spcPts val="0"/>
              </a:spcBef>
              <a:spcAft>
                <a:spcPts val="0"/>
              </a:spcAft>
              <a:buClr>
                <a:srgbClr val="000000"/>
              </a:buClr>
              <a:buSzPts val="2700"/>
              <a:buFont typeface="Arial"/>
              <a:buNone/>
            </a:pPr>
            <a:r>
              <a:rPr b="1" lang="es-419" sz="3600">
                <a:latin typeface="Montserrat"/>
                <a:ea typeface="Montserrat"/>
                <a:cs typeface="Montserrat"/>
                <a:sym typeface="Montserrat"/>
              </a:rPr>
              <a:t>RESULTADOS</a:t>
            </a:r>
            <a:endParaRPr b="1" sz="3600">
              <a:latin typeface="Montserrat"/>
              <a:ea typeface="Montserrat"/>
              <a:cs typeface="Montserrat"/>
              <a:sym typeface="Montserrat"/>
            </a:endParaRPr>
          </a:p>
          <a:p>
            <a:pPr indent="0" lvl="0" marL="0" rtl="0" algn="ctr">
              <a:spcBef>
                <a:spcPts val="0"/>
              </a:spcBef>
              <a:spcAft>
                <a:spcPts val="0"/>
              </a:spcAft>
              <a:buClr>
                <a:srgbClr val="000000"/>
              </a:buClr>
              <a:buSzPts val="2700"/>
              <a:buFont typeface="Arial"/>
              <a:buNone/>
            </a:pPr>
            <a:r>
              <a:rPr lang="es-419" sz="3600">
                <a:latin typeface="Montserrat"/>
                <a:ea typeface="Montserrat"/>
                <a:cs typeface="Montserrat"/>
                <a:sym typeface="Montserrat"/>
              </a:rPr>
              <a:t>Deseos/necesidades. Medida del éxito. </a:t>
            </a:r>
            <a:endParaRPr sz="3600">
              <a:latin typeface="Montserrat"/>
              <a:ea typeface="Montserrat"/>
              <a:cs typeface="Montserrat"/>
              <a:sym typeface="Montserrat"/>
            </a:endParaRPr>
          </a:p>
        </p:txBody>
      </p:sp>
      <p:pic>
        <p:nvPicPr>
          <p:cNvPr id="150" name="Google Shape;150;p17"/>
          <p:cNvPicPr preferRelativeResize="0"/>
          <p:nvPr/>
        </p:nvPicPr>
        <p:blipFill>
          <a:blip r:embed="rId5">
            <a:alphaModFix/>
          </a:blip>
          <a:stretch>
            <a:fillRect/>
          </a:stretch>
        </p:blipFill>
        <p:spPr>
          <a:xfrm>
            <a:off x="14077512" y="5980029"/>
            <a:ext cx="7847150" cy="7234125"/>
          </a:xfrm>
          <a:prstGeom prst="rect">
            <a:avLst/>
          </a:prstGeom>
          <a:noFill/>
          <a:ln>
            <a:noFill/>
          </a:ln>
        </p:spPr>
      </p:pic>
      <p:sp>
        <p:nvSpPr>
          <p:cNvPr id="151" name="Google Shape;151;p17"/>
          <p:cNvSpPr txBox="1"/>
          <p:nvPr/>
        </p:nvSpPr>
        <p:spPr>
          <a:xfrm>
            <a:off x="7759895" y="8062857"/>
            <a:ext cx="6604500" cy="2688600"/>
          </a:xfrm>
          <a:prstGeom prst="rect">
            <a:avLst/>
          </a:prstGeom>
          <a:noFill/>
          <a:ln>
            <a:noFill/>
          </a:ln>
        </p:spPr>
        <p:txBody>
          <a:bodyPr anchorCtr="0" anchor="t" bIns="223475" lIns="223475" spcFirstLastPara="1" rIns="223475" wrap="square" tIns="223475">
            <a:noAutofit/>
          </a:bodyPr>
          <a:lstStyle/>
          <a:p>
            <a:pPr indent="0" lvl="0" marL="0" rtl="0" algn="ctr">
              <a:spcBef>
                <a:spcPts val="0"/>
              </a:spcBef>
              <a:spcAft>
                <a:spcPts val="0"/>
              </a:spcAft>
              <a:buClr>
                <a:srgbClr val="000000"/>
              </a:buClr>
              <a:buSzPts val="2700"/>
              <a:buFont typeface="Arial"/>
              <a:buNone/>
            </a:pPr>
            <a:r>
              <a:rPr b="1" lang="es-419" sz="3600">
                <a:latin typeface="Montserrat"/>
                <a:ea typeface="Montserrat"/>
                <a:cs typeface="Montserrat"/>
                <a:sym typeface="Montserrat"/>
              </a:rPr>
              <a:t>¿QUÉ OYE? </a:t>
            </a:r>
            <a:endParaRPr b="1" sz="3600">
              <a:latin typeface="Montserrat"/>
              <a:ea typeface="Montserrat"/>
              <a:cs typeface="Montserrat"/>
              <a:sym typeface="Montserrat"/>
            </a:endParaRPr>
          </a:p>
          <a:p>
            <a:pPr indent="0" lvl="0" marL="0" rtl="0" algn="ctr">
              <a:spcBef>
                <a:spcPts val="0"/>
              </a:spcBef>
              <a:spcAft>
                <a:spcPts val="0"/>
              </a:spcAft>
              <a:buClr>
                <a:srgbClr val="000000"/>
              </a:buClr>
              <a:buSzPts val="2700"/>
              <a:buFont typeface="Arial"/>
              <a:buNone/>
            </a:pPr>
            <a:r>
              <a:rPr lang="es-419" sz="3600">
                <a:latin typeface="Montserrat"/>
                <a:ea typeface="Montserrat"/>
                <a:cs typeface="Montserrat"/>
                <a:sym typeface="Montserrat"/>
              </a:rPr>
              <a:t>Lo que dicen los amigos. Lo que dice el jefe. Lo que dicen las personas influyentes</a:t>
            </a:r>
            <a:endParaRPr sz="3600">
              <a:latin typeface="Montserrat"/>
              <a:ea typeface="Montserrat"/>
              <a:cs typeface="Montserrat"/>
              <a:sym typeface="Montserrat"/>
            </a:endParaRPr>
          </a:p>
        </p:txBody>
      </p:sp>
      <p:sp>
        <p:nvSpPr>
          <p:cNvPr id="152" name="Google Shape;152;p17"/>
          <p:cNvSpPr txBox="1"/>
          <p:nvPr/>
        </p:nvSpPr>
        <p:spPr>
          <a:xfrm>
            <a:off x="21314205" y="8062863"/>
            <a:ext cx="4963800" cy="2688600"/>
          </a:xfrm>
          <a:prstGeom prst="rect">
            <a:avLst/>
          </a:prstGeom>
          <a:noFill/>
          <a:ln>
            <a:noFill/>
          </a:ln>
        </p:spPr>
        <p:txBody>
          <a:bodyPr anchorCtr="0" anchor="t" bIns="223475" lIns="223475" spcFirstLastPara="1" rIns="223475" wrap="square" tIns="223475">
            <a:noAutofit/>
          </a:bodyPr>
          <a:lstStyle/>
          <a:p>
            <a:pPr indent="0" lvl="0" marL="0" rtl="0" algn="ctr">
              <a:spcBef>
                <a:spcPts val="0"/>
              </a:spcBef>
              <a:spcAft>
                <a:spcPts val="0"/>
              </a:spcAft>
              <a:buClr>
                <a:srgbClr val="000000"/>
              </a:buClr>
              <a:buSzPts val="2700"/>
              <a:buFont typeface="Arial"/>
              <a:buNone/>
            </a:pPr>
            <a:r>
              <a:rPr b="1" lang="es-419" sz="3600">
                <a:latin typeface="Montserrat"/>
                <a:ea typeface="Montserrat"/>
                <a:cs typeface="Montserrat"/>
                <a:sym typeface="Montserrat"/>
              </a:rPr>
              <a:t>¿QUÉ VE? </a:t>
            </a:r>
            <a:endParaRPr b="1" sz="3600">
              <a:latin typeface="Montserrat"/>
              <a:ea typeface="Montserrat"/>
              <a:cs typeface="Montserrat"/>
              <a:sym typeface="Montserrat"/>
            </a:endParaRPr>
          </a:p>
          <a:p>
            <a:pPr indent="0" lvl="0" marL="0" rtl="0" algn="ctr">
              <a:spcBef>
                <a:spcPts val="0"/>
              </a:spcBef>
              <a:spcAft>
                <a:spcPts val="0"/>
              </a:spcAft>
              <a:buClr>
                <a:srgbClr val="000000"/>
              </a:buClr>
              <a:buSzPts val="2700"/>
              <a:buFont typeface="Arial"/>
              <a:buNone/>
            </a:pPr>
            <a:r>
              <a:rPr lang="es-419" sz="3600">
                <a:latin typeface="Montserrat"/>
                <a:ea typeface="Montserrat"/>
                <a:cs typeface="Montserrat"/>
                <a:sym typeface="Montserrat"/>
              </a:rPr>
              <a:t>Entorno. Amigos. La oferta del mercado. </a:t>
            </a:r>
            <a:endParaRPr sz="3600">
              <a:latin typeface="Montserrat"/>
              <a:ea typeface="Montserrat"/>
              <a:cs typeface="Montserrat"/>
              <a:sym typeface="Montserrat"/>
            </a:endParaRPr>
          </a:p>
        </p:txBody>
      </p:sp>
      <p:sp>
        <p:nvSpPr>
          <p:cNvPr id="153" name="Google Shape;153;p17"/>
          <p:cNvSpPr txBox="1"/>
          <p:nvPr/>
        </p:nvSpPr>
        <p:spPr>
          <a:xfrm>
            <a:off x="13535237" y="3824062"/>
            <a:ext cx="8726100" cy="2688600"/>
          </a:xfrm>
          <a:prstGeom prst="rect">
            <a:avLst/>
          </a:prstGeom>
          <a:noFill/>
          <a:ln>
            <a:noFill/>
          </a:ln>
        </p:spPr>
        <p:txBody>
          <a:bodyPr anchorCtr="0" anchor="t" bIns="223475" lIns="223475" spcFirstLastPara="1" rIns="223475" wrap="square" tIns="223475">
            <a:noAutofit/>
          </a:bodyPr>
          <a:lstStyle/>
          <a:p>
            <a:pPr indent="0" lvl="0" marL="0" rtl="0" algn="ctr">
              <a:spcBef>
                <a:spcPts val="0"/>
              </a:spcBef>
              <a:spcAft>
                <a:spcPts val="0"/>
              </a:spcAft>
              <a:buClr>
                <a:srgbClr val="000000"/>
              </a:buClr>
              <a:buSzPts val="2700"/>
              <a:buFont typeface="Arial"/>
              <a:buNone/>
            </a:pPr>
            <a:r>
              <a:rPr b="1" lang="es-419" sz="3600">
                <a:latin typeface="Montserrat"/>
                <a:ea typeface="Montserrat"/>
                <a:cs typeface="Montserrat"/>
                <a:sym typeface="Montserrat"/>
              </a:rPr>
              <a:t>¿QUÉ PIENSA Y SIENTE? </a:t>
            </a:r>
            <a:endParaRPr b="1" sz="3600">
              <a:latin typeface="Montserrat"/>
              <a:ea typeface="Montserrat"/>
              <a:cs typeface="Montserrat"/>
              <a:sym typeface="Montserrat"/>
            </a:endParaRPr>
          </a:p>
          <a:p>
            <a:pPr indent="0" lvl="0" marL="0" rtl="0" algn="ctr">
              <a:spcBef>
                <a:spcPts val="0"/>
              </a:spcBef>
              <a:spcAft>
                <a:spcPts val="0"/>
              </a:spcAft>
              <a:buClr>
                <a:srgbClr val="000000"/>
              </a:buClr>
              <a:buSzPts val="2700"/>
              <a:buFont typeface="Arial"/>
              <a:buNone/>
            </a:pPr>
            <a:r>
              <a:rPr lang="es-419" sz="3600">
                <a:latin typeface="Montserrat"/>
                <a:ea typeface="Montserrat"/>
                <a:cs typeface="Montserrat"/>
                <a:sym typeface="Montserrat"/>
              </a:rPr>
              <a:t>Lo que realmente importa principales preocupaciones inquietudes y aspiraciones </a:t>
            </a:r>
            <a:endParaRPr sz="3600">
              <a:latin typeface="Montserrat"/>
              <a:ea typeface="Montserrat"/>
              <a:cs typeface="Montserrat"/>
              <a:sym typeface="Montserrat"/>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7" name="Shape 157"/>
        <p:cNvGrpSpPr/>
        <p:nvPr/>
      </p:nvGrpSpPr>
      <p:grpSpPr>
        <a:xfrm>
          <a:off x="0" y="0"/>
          <a:ext cx="0" cy="0"/>
          <a:chOff x="0" y="0"/>
          <a:chExt cx="0" cy="0"/>
        </a:xfrm>
      </p:grpSpPr>
      <p:sp>
        <p:nvSpPr>
          <p:cNvPr id="158" name="Google Shape;158;p18"/>
          <p:cNvSpPr/>
          <p:nvPr/>
        </p:nvSpPr>
        <p:spPr>
          <a:xfrm>
            <a:off x="-10325" y="23749513"/>
            <a:ext cx="36000000" cy="1526700"/>
          </a:xfrm>
          <a:prstGeom prst="rect">
            <a:avLst/>
          </a:pr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pic>
        <p:nvPicPr>
          <p:cNvPr id="159" name="Google Shape;159;p18"/>
          <p:cNvPicPr preferRelativeResize="0"/>
          <p:nvPr/>
        </p:nvPicPr>
        <p:blipFill>
          <a:blip r:embed="rId3">
            <a:alphaModFix/>
          </a:blip>
          <a:stretch>
            <a:fillRect/>
          </a:stretch>
        </p:blipFill>
        <p:spPr>
          <a:xfrm>
            <a:off x="0" y="23749525"/>
            <a:ext cx="20295950" cy="1526675"/>
          </a:xfrm>
          <a:prstGeom prst="rect">
            <a:avLst/>
          </a:prstGeom>
          <a:noFill/>
          <a:ln>
            <a:noFill/>
          </a:ln>
        </p:spPr>
      </p:pic>
      <p:sp>
        <p:nvSpPr>
          <p:cNvPr id="160" name="Google Shape;160;p18"/>
          <p:cNvSpPr txBox="1"/>
          <p:nvPr/>
        </p:nvSpPr>
        <p:spPr>
          <a:xfrm>
            <a:off x="20981750" y="24054325"/>
            <a:ext cx="15704100" cy="46611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1200"/>
              </a:spcBef>
              <a:spcAft>
                <a:spcPts val="0"/>
              </a:spcAft>
              <a:buNone/>
            </a:pPr>
            <a:r>
              <a:rPr lang="es-419" sz="2600">
                <a:solidFill>
                  <a:srgbClr val="FFFFFF"/>
                </a:solidFill>
                <a:latin typeface="Montserrat"/>
                <a:ea typeface="Montserrat"/>
                <a:cs typeface="Montserrat"/>
                <a:sym typeface="Montserrat"/>
              </a:rPr>
              <a:t>Design Thinking Canvas www.designthinkingcanvas.co.uk</a:t>
            </a:r>
            <a:endParaRPr sz="2600">
              <a:solidFill>
                <a:srgbClr val="FFFFFF"/>
              </a:solidFill>
              <a:latin typeface="Montserrat"/>
              <a:ea typeface="Montserrat"/>
              <a:cs typeface="Montserrat"/>
              <a:sym typeface="Montserrat"/>
            </a:endParaRPr>
          </a:p>
          <a:p>
            <a:pPr indent="0" lvl="0" marL="0" rtl="0" algn="l">
              <a:spcBef>
                <a:spcPts val="1200"/>
              </a:spcBef>
              <a:spcAft>
                <a:spcPts val="0"/>
              </a:spcAft>
              <a:buNone/>
            </a:pPr>
            <a:r>
              <a:t/>
            </a:r>
            <a:endParaRPr sz="2400">
              <a:solidFill>
                <a:srgbClr val="FFFFFF"/>
              </a:solidFill>
              <a:latin typeface="Montserrat"/>
              <a:ea typeface="Montserrat"/>
              <a:cs typeface="Montserrat"/>
              <a:sym typeface="Montserrat"/>
            </a:endParaRPr>
          </a:p>
        </p:txBody>
      </p:sp>
      <p:pic>
        <p:nvPicPr>
          <p:cNvPr id="161" name="Google Shape;161;p18"/>
          <p:cNvPicPr preferRelativeResize="0"/>
          <p:nvPr/>
        </p:nvPicPr>
        <p:blipFill>
          <a:blip r:embed="rId4">
            <a:alphaModFix/>
          </a:blip>
          <a:stretch>
            <a:fillRect/>
          </a:stretch>
        </p:blipFill>
        <p:spPr>
          <a:xfrm>
            <a:off x="20717225" y="24036613"/>
            <a:ext cx="10325100" cy="952500"/>
          </a:xfrm>
          <a:prstGeom prst="rect">
            <a:avLst/>
          </a:prstGeom>
          <a:noFill/>
          <a:ln>
            <a:noFill/>
          </a:ln>
        </p:spPr>
      </p:pic>
      <p:sp>
        <p:nvSpPr>
          <p:cNvPr id="162" name="Google Shape;162;p18"/>
          <p:cNvSpPr/>
          <p:nvPr/>
        </p:nvSpPr>
        <p:spPr>
          <a:xfrm rot="10800000">
            <a:off x="7744525" y="3434550"/>
            <a:ext cx="20490300" cy="17721300"/>
          </a:xfrm>
          <a:prstGeom prst="triangle">
            <a:avLst>
              <a:gd fmla="val 50000" name="adj"/>
            </a:avLst>
          </a:prstGeom>
          <a:solidFill>
            <a:srgbClr val="434343"/>
          </a:solidFill>
          <a:ln cap="flat" cmpd="sng" w="76200">
            <a:solidFill>
              <a:srgbClr val="666666"/>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aphicFrame>
        <p:nvGraphicFramePr>
          <p:cNvPr id="163" name="Google Shape;163;p18"/>
          <p:cNvGraphicFramePr/>
          <p:nvPr/>
        </p:nvGraphicFramePr>
        <p:xfrm>
          <a:off x="6994700" y="2748775"/>
          <a:ext cx="3000000" cy="3000000"/>
        </p:xfrm>
        <a:graphic>
          <a:graphicData uri="http://schemas.openxmlformats.org/drawingml/2006/table">
            <a:tbl>
              <a:tblPr>
                <a:noFill/>
                <a:tableStyleId>{DDC5A99B-0606-48E3-BE75-09CC5A800641}</a:tableStyleId>
              </a:tblPr>
              <a:tblGrid>
                <a:gridCol w="22004825"/>
              </a:tblGrid>
              <a:tr h="3544250">
                <a:tc>
                  <a:txBody>
                    <a:bodyPr/>
                    <a:lstStyle/>
                    <a:p>
                      <a:pPr indent="0" lvl="0" marL="0" rtl="0" algn="ctr">
                        <a:spcBef>
                          <a:spcPts val="0"/>
                        </a:spcBef>
                        <a:spcAft>
                          <a:spcPts val="0"/>
                        </a:spcAft>
                        <a:buNone/>
                      </a:pPr>
                      <a:r>
                        <a:t/>
                      </a:r>
                      <a:endParaRPr b="1" sz="3600">
                        <a:solidFill>
                          <a:srgbClr val="FFFFFF"/>
                        </a:solidFill>
                        <a:latin typeface="Montserrat"/>
                        <a:ea typeface="Montserrat"/>
                        <a:cs typeface="Montserrat"/>
                        <a:sym typeface="Montserrat"/>
                      </a:endParaRPr>
                    </a:p>
                    <a:p>
                      <a:pPr indent="0" lvl="0" marL="0" rtl="0" algn="ctr">
                        <a:spcBef>
                          <a:spcPts val="0"/>
                        </a:spcBef>
                        <a:spcAft>
                          <a:spcPts val="0"/>
                        </a:spcAft>
                        <a:buNone/>
                      </a:pPr>
                      <a:r>
                        <a:t/>
                      </a:r>
                      <a:endParaRPr b="1" sz="3600">
                        <a:solidFill>
                          <a:srgbClr val="FFFFFF"/>
                        </a:solidFill>
                        <a:latin typeface="Montserrat"/>
                        <a:ea typeface="Montserrat"/>
                        <a:cs typeface="Montserrat"/>
                        <a:sym typeface="Montserrat"/>
                      </a:endParaRPr>
                    </a:p>
                    <a:p>
                      <a:pPr indent="0" lvl="0" marL="0" rtl="0" algn="ctr">
                        <a:spcBef>
                          <a:spcPts val="0"/>
                        </a:spcBef>
                        <a:spcAft>
                          <a:spcPts val="0"/>
                        </a:spcAft>
                        <a:buNone/>
                      </a:pPr>
                      <a:r>
                        <a:rPr b="1" lang="es-419" sz="3600">
                          <a:solidFill>
                            <a:srgbClr val="FFFFFF"/>
                          </a:solidFill>
                          <a:latin typeface="Montserrat"/>
                          <a:ea typeface="Montserrat"/>
                          <a:cs typeface="Montserrat"/>
                          <a:sym typeface="Montserrat"/>
                        </a:rPr>
                        <a:t>¿POR QUÉ?</a:t>
                      </a:r>
                      <a:endParaRPr b="1" sz="3600">
                        <a:solidFill>
                          <a:srgbClr val="FFFFFF"/>
                        </a:solidFill>
                        <a:latin typeface="Montserrat"/>
                        <a:ea typeface="Montserrat"/>
                        <a:cs typeface="Montserrat"/>
                        <a:sym typeface="Montserrat"/>
                      </a:endParaRPr>
                    </a:p>
                  </a:txBody>
                  <a:tcPr marT="91425" marB="91425" marR="91425" marL="91425" anchor="ctr">
                    <a:lnL cap="flat" cmpd="sng" w="76200">
                      <a:solidFill>
                        <a:srgbClr val="FFFFFF"/>
                      </a:solidFill>
                      <a:prstDash val="solid"/>
                      <a:round/>
                      <a:headEnd len="sm" w="sm" type="none"/>
                      <a:tailEnd len="sm" w="sm" type="none"/>
                    </a:lnL>
                    <a:lnR cap="flat" cmpd="sng" w="76200">
                      <a:solidFill>
                        <a:srgbClr val="FFFFFF"/>
                      </a:solidFill>
                      <a:prstDash val="solid"/>
                      <a:round/>
                      <a:headEnd len="sm" w="sm" type="none"/>
                      <a:tailEnd len="sm" w="sm" type="none"/>
                    </a:lnR>
                    <a:lnT cap="flat" cmpd="sng" w="76200">
                      <a:solidFill>
                        <a:srgbClr val="FFFFFF"/>
                      </a:solidFill>
                      <a:prstDash val="solid"/>
                      <a:round/>
                      <a:headEnd len="sm" w="sm" type="none"/>
                      <a:tailEnd len="sm" w="sm" type="none"/>
                    </a:lnT>
                    <a:lnB cap="flat" cmpd="sng" w="76200">
                      <a:solidFill>
                        <a:srgbClr val="FFFFFF"/>
                      </a:solidFill>
                      <a:prstDash val="solid"/>
                      <a:round/>
                      <a:headEnd len="sm" w="sm" type="none"/>
                      <a:tailEnd len="sm" w="sm" type="none"/>
                    </a:lnB>
                  </a:tcPr>
                </a:tc>
              </a:tr>
              <a:tr h="3544250">
                <a:tc>
                  <a:txBody>
                    <a:bodyPr/>
                    <a:lstStyle/>
                    <a:p>
                      <a:pPr indent="0" lvl="0" marL="0" rtl="0" algn="ctr">
                        <a:spcBef>
                          <a:spcPts val="0"/>
                        </a:spcBef>
                        <a:spcAft>
                          <a:spcPts val="0"/>
                        </a:spcAft>
                        <a:buNone/>
                      </a:pPr>
                      <a:r>
                        <a:t/>
                      </a:r>
                      <a:endParaRPr b="1" sz="3600">
                        <a:solidFill>
                          <a:srgbClr val="FFFFFF"/>
                        </a:solidFill>
                        <a:latin typeface="Montserrat"/>
                        <a:ea typeface="Montserrat"/>
                        <a:cs typeface="Montserrat"/>
                        <a:sym typeface="Montserrat"/>
                      </a:endParaRPr>
                    </a:p>
                    <a:p>
                      <a:pPr indent="0" lvl="0" marL="0" rtl="0" algn="ctr">
                        <a:spcBef>
                          <a:spcPts val="0"/>
                        </a:spcBef>
                        <a:spcAft>
                          <a:spcPts val="0"/>
                        </a:spcAft>
                        <a:buNone/>
                      </a:pPr>
                      <a:r>
                        <a:rPr b="1" lang="es-419" sz="3600">
                          <a:solidFill>
                            <a:srgbClr val="FFFFFF"/>
                          </a:solidFill>
                          <a:latin typeface="Montserrat"/>
                          <a:ea typeface="Montserrat"/>
                          <a:cs typeface="Montserrat"/>
                          <a:sym typeface="Montserrat"/>
                        </a:rPr>
                        <a:t>¿POR QUÉ?</a:t>
                      </a:r>
                      <a:endParaRPr b="1" sz="3600">
                        <a:solidFill>
                          <a:srgbClr val="FFFFFF"/>
                        </a:solidFill>
                        <a:latin typeface="Montserrat"/>
                        <a:ea typeface="Montserrat"/>
                        <a:cs typeface="Montserrat"/>
                        <a:sym typeface="Montserrat"/>
                      </a:endParaRPr>
                    </a:p>
                    <a:p>
                      <a:pPr indent="0" lvl="0" marL="0" rtl="0" algn="l">
                        <a:spcBef>
                          <a:spcPts val="0"/>
                        </a:spcBef>
                        <a:spcAft>
                          <a:spcPts val="0"/>
                        </a:spcAft>
                        <a:buNone/>
                      </a:pPr>
                      <a:r>
                        <a:t/>
                      </a:r>
                      <a:endParaRPr sz="3600">
                        <a:latin typeface="Montserrat"/>
                        <a:ea typeface="Montserrat"/>
                        <a:cs typeface="Montserrat"/>
                        <a:sym typeface="Montserrat"/>
                      </a:endParaRPr>
                    </a:p>
                  </a:txBody>
                  <a:tcPr marT="91425" marB="91425" marR="91425" marL="91425" anchor="ctr">
                    <a:lnL cap="flat" cmpd="sng" w="76200">
                      <a:solidFill>
                        <a:srgbClr val="FFFFFF"/>
                      </a:solidFill>
                      <a:prstDash val="solid"/>
                      <a:round/>
                      <a:headEnd len="sm" w="sm" type="none"/>
                      <a:tailEnd len="sm" w="sm" type="none"/>
                    </a:lnL>
                    <a:lnR cap="flat" cmpd="sng" w="76200">
                      <a:solidFill>
                        <a:srgbClr val="FFFFFF"/>
                      </a:solidFill>
                      <a:prstDash val="solid"/>
                      <a:round/>
                      <a:headEnd len="sm" w="sm" type="none"/>
                      <a:tailEnd len="sm" w="sm" type="none"/>
                    </a:lnR>
                    <a:lnT cap="flat" cmpd="sng" w="76200">
                      <a:solidFill>
                        <a:srgbClr val="FFFFFF"/>
                      </a:solidFill>
                      <a:prstDash val="solid"/>
                      <a:round/>
                      <a:headEnd len="sm" w="sm" type="none"/>
                      <a:tailEnd len="sm" w="sm" type="none"/>
                    </a:lnT>
                    <a:lnB cap="flat" cmpd="sng" w="76200">
                      <a:solidFill>
                        <a:srgbClr val="FFFFFF"/>
                      </a:solidFill>
                      <a:prstDash val="solid"/>
                      <a:round/>
                      <a:headEnd len="sm" w="sm" type="none"/>
                      <a:tailEnd len="sm" w="sm" type="none"/>
                    </a:lnB>
                  </a:tcPr>
                </a:tc>
              </a:tr>
              <a:tr h="3544250">
                <a:tc>
                  <a:txBody>
                    <a:bodyPr/>
                    <a:lstStyle/>
                    <a:p>
                      <a:pPr indent="0" lvl="0" marL="0" rtl="0" algn="ctr">
                        <a:spcBef>
                          <a:spcPts val="0"/>
                        </a:spcBef>
                        <a:spcAft>
                          <a:spcPts val="0"/>
                        </a:spcAft>
                        <a:buNone/>
                      </a:pPr>
                      <a:r>
                        <a:t/>
                      </a:r>
                      <a:endParaRPr b="1" sz="3600">
                        <a:solidFill>
                          <a:srgbClr val="FFFFFF"/>
                        </a:solidFill>
                        <a:latin typeface="Montserrat"/>
                        <a:ea typeface="Montserrat"/>
                        <a:cs typeface="Montserrat"/>
                        <a:sym typeface="Montserrat"/>
                      </a:endParaRPr>
                    </a:p>
                    <a:p>
                      <a:pPr indent="0" lvl="0" marL="0" rtl="0" algn="ctr">
                        <a:spcBef>
                          <a:spcPts val="0"/>
                        </a:spcBef>
                        <a:spcAft>
                          <a:spcPts val="0"/>
                        </a:spcAft>
                        <a:buNone/>
                      </a:pPr>
                      <a:r>
                        <a:rPr b="1" lang="es-419" sz="3600">
                          <a:solidFill>
                            <a:srgbClr val="FFFFFF"/>
                          </a:solidFill>
                          <a:latin typeface="Montserrat"/>
                          <a:ea typeface="Montserrat"/>
                          <a:cs typeface="Montserrat"/>
                          <a:sym typeface="Montserrat"/>
                        </a:rPr>
                        <a:t>¿POR QUÉ?</a:t>
                      </a:r>
                      <a:endParaRPr b="1" sz="3600">
                        <a:solidFill>
                          <a:srgbClr val="FFFFFF"/>
                        </a:solidFill>
                        <a:latin typeface="Montserrat"/>
                        <a:ea typeface="Montserrat"/>
                        <a:cs typeface="Montserrat"/>
                        <a:sym typeface="Montserrat"/>
                      </a:endParaRPr>
                    </a:p>
                    <a:p>
                      <a:pPr indent="0" lvl="0" marL="0" rtl="0" algn="l">
                        <a:spcBef>
                          <a:spcPts val="0"/>
                        </a:spcBef>
                        <a:spcAft>
                          <a:spcPts val="0"/>
                        </a:spcAft>
                        <a:buNone/>
                      </a:pPr>
                      <a:r>
                        <a:t/>
                      </a:r>
                      <a:endParaRPr sz="3600">
                        <a:latin typeface="Montserrat"/>
                        <a:ea typeface="Montserrat"/>
                        <a:cs typeface="Montserrat"/>
                        <a:sym typeface="Montserrat"/>
                      </a:endParaRPr>
                    </a:p>
                  </a:txBody>
                  <a:tcPr marT="91425" marB="91425" marR="91425" marL="91425" anchor="ctr">
                    <a:lnL cap="flat" cmpd="sng" w="76200">
                      <a:solidFill>
                        <a:srgbClr val="FFFFFF"/>
                      </a:solidFill>
                      <a:prstDash val="solid"/>
                      <a:round/>
                      <a:headEnd len="sm" w="sm" type="none"/>
                      <a:tailEnd len="sm" w="sm" type="none"/>
                    </a:lnL>
                    <a:lnR cap="flat" cmpd="sng" w="76200">
                      <a:solidFill>
                        <a:srgbClr val="FFFFFF"/>
                      </a:solidFill>
                      <a:prstDash val="solid"/>
                      <a:round/>
                      <a:headEnd len="sm" w="sm" type="none"/>
                      <a:tailEnd len="sm" w="sm" type="none"/>
                    </a:lnR>
                    <a:lnT cap="flat" cmpd="sng" w="76200">
                      <a:solidFill>
                        <a:srgbClr val="FFFFFF"/>
                      </a:solidFill>
                      <a:prstDash val="solid"/>
                      <a:round/>
                      <a:headEnd len="sm" w="sm" type="none"/>
                      <a:tailEnd len="sm" w="sm" type="none"/>
                    </a:lnT>
                    <a:lnB cap="flat" cmpd="sng" w="76200">
                      <a:solidFill>
                        <a:srgbClr val="FFFFFF"/>
                      </a:solidFill>
                      <a:prstDash val="solid"/>
                      <a:round/>
                      <a:headEnd len="sm" w="sm" type="none"/>
                      <a:tailEnd len="sm" w="sm" type="none"/>
                    </a:lnB>
                  </a:tcPr>
                </a:tc>
              </a:tr>
              <a:tr h="3544250">
                <a:tc>
                  <a:txBody>
                    <a:bodyPr/>
                    <a:lstStyle/>
                    <a:p>
                      <a:pPr indent="0" lvl="0" marL="0" rtl="0" algn="ctr">
                        <a:spcBef>
                          <a:spcPts val="0"/>
                        </a:spcBef>
                        <a:spcAft>
                          <a:spcPts val="0"/>
                        </a:spcAft>
                        <a:buNone/>
                      </a:pPr>
                      <a:r>
                        <a:t/>
                      </a:r>
                      <a:endParaRPr b="1" sz="3600">
                        <a:solidFill>
                          <a:srgbClr val="FFFFFF"/>
                        </a:solidFill>
                        <a:latin typeface="Montserrat"/>
                        <a:ea typeface="Montserrat"/>
                        <a:cs typeface="Montserrat"/>
                        <a:sym typeface="Montserrat"/>
                      </a:endParaRPr>
                    </a:p>
                    <a:p>
                      <a:pPr indent="0" lvl="0" marL="0" rtl="0" algn="ctr">
                        <a:spcBef>
                          <a:spcPts val="0"/>
                        </a:spcBef>
                        <a:spcAft>
                          <a:spcPts val="0"/>
                        </a:spcAft>
                        <a:buNone/>
                      </a:pPr>
                      <a:r>
                        <a:rPr b="1" lang="es-419" sz="3600">
                          <a:solidFill>
                            <a:srgbClr val="FFFFFF"/>
                          </a:solidFill>
                          <a:latin typeface="Montserrat"/>
                          <a:ea typeface="Montserrat"/>
                          <a:cs typeface="Montserrat"/>
                          <a:sym typeface="Montserrat"/>
                        </a:rPr>
                        <a:t>¿POR QUÉ?</a:t>
                      </a:r>
                      <a:endParaRPr b="1" sz="3600">
                        <a:solidFill>
                          <a:srgbClr val="FFFFFF"/>
                        </a:solidFill>
                        <a:latin typeface="Montserrat"/>
                        <a:ea typeface="Montserrat"/>
                        <a:cs typeface="Montserrat"/>
                        <a:sym typeface="Montserrat"/>
                      </a:endParaRPr>
                    </a:p>
                    <a:p>
                      <a:pPr indent="0" lvl="0" marL="0" rtl="0" algn="l">
                        <a:spcBef>
                          <a:spcPts val="0"/>
                        </a:spcBef>
                        <a:spcAft>
                          <a:spcPts val="0"/>
                        </a:spcAft>
                        <a:buNone/>
                      </a:pPr>
                      <a:r>
                        <a:t/>
                      </a:r>
                      <a:endParaRPr sz="3600">
                        <a:latin typeface="Montserrat"/>
                        <a:ea typeface="Montserrat"/>
                        <a:cs typeface="Montserrat"/>
                        <a:sym typeface="Montserrat"/>
                      </a:endParaRPr>
                    </a:p>
                  </a:txBody>
                  <a:tcPr marT="91425" marB="91425" marR="91425" marL="91425" anchor="ctr">
                    <a:lnL cap="flat" cmpd="sng" w="76200">
                      <a:solidFill>
                        <a:srgbClr val="FFFFFF"/>
                      </a:solidFill>
                      <a:prstDash val="solid"/>
                      <a:round/>
                      <a:headEnd len="sm" w="sm" type="none"/>
                      <a:tailEnd len="sm" w="sm" type="none"/>
                    </a:lnL>
                    <a:lnR cap="flat" cmpd="sng" w="76200">
                      <a:solidFill>
                        <a:srgbClr val="FFFFFF"/>
                      </a:solidFill>
                      <a:prstDash val="solid"/>
                      <a:round/>
                      <a:headEnd len="sm" w="sm" type="none"/>
                      <a:tailEnd len="sm" w="sm" type="none"/>
                    </a:lnR>
                    <a:lnT cap="flat" cmpd="sng" w="76200">
                      <a:solidFill>
                        <a:srgbClr val="FFFFFF"/>
                      </a:solidFill>
                      <a:prstDash val="solid"/>
                      <a:round/>
                      <a:headEnd len="sm" w="sm" type="none"/>
                      <a:tailEnd len="sm" w="sm" type="none"/>
                    </a:lnT>
                    <a:lnB cap="flat" cmpd="sng" w="76200">
                      <a:solidFill>
                        <a:srgbClr val="FFFFFF"/>
                      </a:solidFill>
                      <a:prstDash val="solid"/>
                      <a:round/>
                      <a:headEnd len="sm" w="sm" type="none"/>
                      <a:tailEnd len="sm" w="sm" type="none"/>
                    </a:lnB>
                  </a:tcPr>
                </a:tc>
              </a:tr>
              <a:tr h="3544250">
                <a:tc>
                  <a:txBody>
                    <a:bodyPr/>
                    <a:lstStyle/>
                    <a:p>
                      <a:pPr indent="0" lvl="0" marL="0" rtl="0" algn="ctr">
                        <a:spcBef>
                          <a:spcPts val="0"/>
                        </a:spcBef>
                        <a:spcAft>
                          <a:spcPts val="0"/>
                        </a:spcAft>
                        <a:buNone/>
                      </a:pPr>
                      <a:r>
                        <a:rPr b="1" lang="es-419" sz="3600">
                          <a:solidFill>
                            <a:srgbClr val="FFFFFF"/>
                          </a:solidFill>
                          <a:latin typeface="Montserrat"/>
                          <a:ea typeface="Montserrat"/>
                          <a:cs typeface="Montserrat"/>
                          <a:sym typeface="Montserrat"/>
                        </a:rPr>
                        <a:t>¿POR QUÉ?</a:t>
                      </a:r>
                      <a:endParaRPr b="1" sz="3600">
                        <a:solidFill>
                          <a:srgbClr val="FFFFFF"/>
                        </a:solidFill>
                        <a:latin typeface="Montserrat"/>
                        <a:ea typeface="Montserrat"/>
                        <a:cs typeface="Montserrat"/>
                        <a:sym typeface="Montserrat"/>
                      </a:endParaRPr>
                    </a:p>
                    <a:p>
                      <a:pPr indent="0" lvl="0" marL="0" rtl="0" algn="l">
                        <a:spcBef>
                          <a:spcPts val="0"/>
                        </a:spcBef>
                        <a:spcAft>
                          <a:spcPts val="0"/>
                        </a:spcAft>
                        <a:buNone/>
                      </a:pPr>
                      <a:r>
                        <a:t/>
                      </a:r>
                      <a:endParaRPr sz="3600">
                        <a:latin typeface="Montserrat"/>
                        <a:ea typeface="Montserrat"/>
                        <a:cs typeface="Montserrat"/>
                        <a:sym typeface="Montserrat"/>
                      </a:endParaRPr>
                    </a:p>
                  </a:txBody>
                  <a:tcPr marT="91425" marB="91425" marR="91425" marL="91425" anchor="ctr">
                    <a:lnL cap="flat" cmpd="sng" w="76200">
                      <a:solidFill>
                        <a:srgbClr val="FFFFFF"/>
                      </a:solidFill>
                      <a:prstDash val="solid"/>
                      <a:round/>
                      <a:headEnd len="sm" w="sm" type="none"/>
                      <a:tailEnd len="sm" w="sm" type="none"/>
                    </a:lnL>
                    <a:lnR cap="flat" cmpd="sng" w="76200">
                      <a:solidFill>
                        <a:srgbClr val="FFFFFF"/>
                      </a:solidFill>
                      <a:prstDash val="solid"/>
                      <a:round/>
                      <a:headEnd len="sm" w="sm" type="none"/>
                      <a:tailEnd len="sm" w="sm" type="none"/>
                    </a:lnR>
                    <a:lnT cap="flat" cmpd="sng" w="76200">
                      <a:solidFill>
                        <a:srgbClr val="FFFFFF"/>
                      </a:solidFill>
                      <a:prstDash val="solid"/>
                      <a:round/>
                      <a:headEnd len="sm" w="sm" type="none"/>
                      <a:tailEnd len="sm" w="sm" type="none"/>
                    </a:lnT>
                    <a:lnB cap="flat" cmpd="sng" w="76200">
                      <a:solidFill>
                        <a:srgbClr val="FFFFFF"/>
                      </a:solidFill>
                      <a:prstDash val="solid"/>
                      <a:round/>
                      <a:headEnd len="sm" w="sm" type="none"/>
                      <a:tailEnd len="sm" w="sm" type="none"/>
                    </a:lnB>
                  </a:tcPr>
                </a:tc>
              </a:tr>
            </a:tbl>
          </a:graphicData>
        </a:graphic>
      </p:graphicFrame>
      <p:sp>
        <p:nvSpPr>
          <p:cNvPr id="164" name="Google Shape;164;p18"/>
          <p:cNvSpPr txBox="1"/>
          <p:nvPr/>
        </p:nvSpPr>
        <p:spPr>
          <a:xfrm>
            <a:off x="0" y="1503675"/>
            <a:ext cx="36000000" cy="9441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b="1" lang="es-419" sz="6700">
                <a:solidFill>
                  <a:schemeClr val="dk1"/>
                </a:solidFill>
                <a:latin typeface="Montserrat"/>
                <a:ea typeface="Montserrat"/>
                <a:cs typeface="Montserrat"/>
                <a:sym typeface="Montserrat"/>
              </a:rPr>
              <a:t>PROBLEMA: ___________________________________</a:t>
            </a:r>
            <a:endParaRPr b="1" sz="6700">
              <a:latin typeface="Montserrat"/>
              <a:ea typeface="Montserrat"/>
              <a:cs typeface="Montserrat"/>
              <a:sym typeface="Montserrat"/>
            </a:endParaRPr>
          </a:p>
        </p:txBody>
      </p:sp>
      <p:sp>
        <p:nvSpPr>
          <p:cNvPr id="165" name="Google Shape;165;p18"/>
          <p:cNvSpPr txBox="1"/>
          <p:nvPr/>
        </p:nvSpPr>
        <p:spPr>
          <a:xfrm>
            <a:off x="-10325" y="21561525"/>
            <a:ext cx="36000000" cy="9441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b="1" lang="es-419" sz="6700">
                <a:solidFill>
                  <a:schemeClr val="dk1"/>
                </a:solidFill>
                <a:latin typeface="Montserrat"/>
                <a:ea typeface="Montserrat"/>
                <a:cs typeface="Montserrat"/>
                <a:sym typeface="Montserrat"/>
              </a:rPr>
              <a:t>CAUSA PRINCIPAL</a:t>
            </a:r>
            <a:endParaRPr b="1" sz="6700">
              <a:latin typeface="Montserrat"/>
              <a:ea typeface="Montserrat"/>
              <a:cs typeface="Montserrat"/>
              <a:sym typeface="Montserrat"/>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9" name="Shape 169"/>
        <p:cNvGrpSpPr/>
        <p:nvPr/>
      </p:nvGrpSpPr>
      <p:grpSpPr>
        <a:xfrm>
          <a:off x="0" y="0"/>
          <a:ext cx="0" cy="0"/>
          <a:chOff x="0" y="0"/>
          <a:chExt cx="0" cy="0"/>
        </a:xfrm>
      </p:grpSpPr>
      <p:sp>
        <p:nvSpPr>
          <p:cNvPr id="170" name="Google Shape;170;p19"/>
          <p:cNvSpPr/>
          <p:nvPr/>
        </p:nvSpPr>
        <p:spPr>
          <a:xfrm>
            <a:off x="-10325" y="23749513"/>
            <a:ext cx="36000000" cy="1526700"/>
          </a:xfrm>
          <a:prstGeom prst="rect">
            <a:avLst/>
          </a:pr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pic>
        <p:nvPicPr>
          <p:cNvPr id="171" name="Google Shape;171;p19"/>
          <p:cNvPicPr preferRelativeResize="0"/>
          <p:nvPr/>
        </p:nvPicPr>
        <p:blipFill>
          <a:blip r:embed="rId3">
            <a:alphaModFix/>
          </a:blip>
          <a:stretch>
            <a:fillRect/>
          </a:stretch>
        </p:blipFill>
        <p:spPr>
          <a:xfrm>
            <a:off x="0" y="23749525"/>
            <a:ext cx="20295950" cy="1526675"/>
          </a:xfrm>
          <a:prstGeom prst="rect">
            <a:avLst/>
          </a:prstGeom>
          <a:noFill/>
          <a:ln>
            <a:noFill/>
          </a:ln>
        </p:spPr>
      </p:pic>
      <p:sp>
        <p:nvSpPr>
          <p:cNvPr id="172" name="Google Shape;172;p19"/>
          <p:cNvSpPr txBox="1"/>
          <p:nvPr/>
        </p:nvSpPr>
        <p:spPr>
          <a:xfrm>
            <a:off x="20981750" y="24054325"/>
            <a:ext cx="15704100" cy="46611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1200"/>
              </a:spcBef>
              <a:spcAft>
                <a:spcPts val="0"/>
              </a:spcAft>
              <a:buNone/>
            </a:pPr>
            <a:r>
              <a:rPr lang="es-419" sz="2600">
                <a:solidFill>
                  <a:srgbClr val="FFFFFF"/>
                </a:solidFill>
                <a:latin typeface="Montserrat"/>
                <a:ea typeface="Montserrat"/>
                <a:cs typeface="Montserrat"/>
                <a:sym typeface="Montserrat"/>
              </a:rPr>
              <a:t>Design Thinking Canvas www.designthinkingcanvas.co.uk</a:t>
            </a:r>
            <a:endParaRPr sz="2600">
              <a:solidFill>
                <a:srgbClr val="FFFFFF"/>
              </a:solidFill>
              <a:latin typeface="Montserrat"/>
              <a:ea typeface="Montserrat"/>
              <a:cs typeface="Montserrat"/>
              <a:sym typeface="Montserrat"/>
            </a:endParaRPr>
          </a:p>
          <a:p>
            <a:pPr indent="0" lvl="0" marL="0" rtl="0" algn="l">
              <a:spcBef>
                <a:spcPts val="1200"/>
              </a:spcBef>
              <a:spcAft>
                <a:spcPts val="0"/>
              </a:spcAft>
              <a:buNone/>
            </a:pPr>
            <a:r>
              <a:t/>
            </a:r>
            <a:endParaRPr sz="2400">
              <a:solidFill>
                <a:srgbClr val="FFFFFF"/>
              </a:solidFill>
              <a:latin typeface="Montserrat"/>
              <a:ea typeface="Montserrat"/>
              <a:cs typeface="Montserrat"/>
              <a:sym typeface="Montserrat"/>
            </a:endParaRPr>
          </a:p>
        </p:txBody>
      </p:sp>
      <p:pic>
        <p:nvPicPr>
          <p:cNvPr id="173" name="Google Shape;173;p19"/>
          <p:cNvPicPr preferRelativeResize="0"/>
          <p:nvPr/>
        </p:nvPicPr>
        <p:blipFill>
          <a:blip r:embed="rId4">
            <a:alphaModFix/>
          </a:blip>
          <a:stretch>
            <a:fillRect/>
          </a:stretch>
        </p:blipFill>
        <p:spPr>
          <a:xfrm>
            <a:off x="20717225" y="24036613"/>
            <a:ext cx="10325100" cy="952500"/>
          </a:xfrm>
          <a:prstGeom prst="rect">
            <a:avLst/>
          </a:prstGeom>
          <a:noFill/>
          <a:ln>
            <a:noFill/>
          </a:ln>
        </p:spPr>
      </p:pic>
      <p:sp>
        <p:nvSpPr>
          <p:cNvPr id="174" name="Google Shape;174;p19"/>
          <p:cNvSpPr txBox="1"/>
          <p:nvPr/>
        </p:nvSpPr>
        <p:spPr>
          <a:xfrm>
            <a:off x="0" y="1503675"/>
            <a:ext cx="36000000" cy="9441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b="1" lang="es-419" sz="6700">
                <a:solidFill>
                  <a:schemeClr val="dk1"/>
                </a:solidFill>
                <a:latin typeface="Montserrat"/>
                <a:ea typeface="Montserrat"/>
                <a:cs typeface="Montserrat"/>
                <a:sym typeface="Montserrat"/>
              </a:rPr>
              <a:t>EL ICEBERG</a:t>
            </a:r>
            <a:endParaRPr b="1" sz="6700">
              <a:solidFill>
                <a:schemeClr val="dk1"/>
              </a:solidFill>
              <a:latin typeface="Montserrat"/>
              <a:ea typeface="Montserrat"/>
              <a:cs typeface="Montserrat"/>
              <a:sym typeface="Montserrat"/>
            </a:endParaRPr>
          </a:p>
          <a:p>
            <a:pPr indent="0" lvl="0" marL="0" rtl="0" algn="ctr">
              <a:spcBef>
                <a:spcPts val="0"/>
              </a:spcBef>
              <a:spcAft>
                <a:spcPts val="0"/>
              </a:spcAft>
              <a:buNone/>
            </a:pPr>
            <a:r>
              <a:rPr lang="es-419" sz="5900">
                <a:solidFill>
                  <a:schemeClr val="dk1"/>
                </a:solidFill>
                <a:latin typeface="Montserrat"/>
                <a:ea typeface="Montserrat"/>
                <a:cs typeface="Montserrat"/>
                <a:sym typeface="Montserrat"/>
              </a:rPr>
              <a:t>Una herramienta para guiar el pensamiento sistémico </a:t>
            </a:r>
            <a:endParaRPr b="1" sz="11200">
              <a:solidFill>
                <a:schemeClr val="dk1"/>
              </a:solidFill>
              <a:latin typeface="Montserrat"/>
              <a:ea typeface="Montserrat"/>
              <a:cs typeface="Montserrat"/>
              <a:sym typeface="Montserrat"/>
            </a:endParaRPr>
          </a:p>
          <a:p>
            <a:pPr indent="0" lvl="0" marL="0" rtl="0" algn="ctr">
              <a:spcBef>
                <a:spcPts val="0"/>
              </a:spcBef>
              <a:spcAft>
                <a:spcPts val="0"/>
              </a:spcAft>
              <a:buNone/>
            </a:pPr>
            <a:r>
              <a:t/>
            </a:r>
            <a:endParaRPr b="1" sz="6700">
              <a:solidFill>
                <a:schemeClr val="dk1"/>
              </a:solidFill>
              <a:latin typeface="Montserrat"/>
              <a:ea typeface="Montserrat"/>
              <a:cs typeface="Montserrat"/>
              <a:sym typeface="Montserrat"/>
            </a:endParaRPr>
          </a:p>
        </p:txBody>
      </p:sp>
      <p:pic>
        <p:nvPicPr>
          <p:cNvPr id="175" name="Google Shape;175;p19"/>
          <p:cNvPicPr preferRelativeResize="0"/>
          <p:nvPr/>
        </p:nvPicPr>
        <p:blipFill rotWithShape="1">
          <a:blip r:embed="rId5">
            <a:alphaModFix/>
          </a:blip>
          <a:srcRect b="1883" l="2853" r="2016" t="13284"/>
          <a:stretch/>
        </p:blipFill>
        <p:spPr>
          <a:xfrm>
            <a:off x="3949517" y="3642700"/>
            <a:ext cx="28090708" cy="19725824"/>
          </a:xfrm>
          <a:prstGeom prst="rect">
            <a:avLst/>
          </a:prstGeom>
          <a:noFill/>
          <a:ln>
            <a:noFill/>
          </a:ln>
        </p:spPr>
      </p:pic>
      <p:sp>
        <p:nvSpPr>
          <p:cNvPr id="176" name="Google Shape;176;p19"/>
          <p:cNvSpPr txBox="1"/>
          <p:nvPr/>
        </p:nvSpPr>
        <p:spPr>
          <a:xfrm>
            <a:off x="13658800" y="6652025"/>
            <a:ext cx="7678500" cy="25248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b="1" lang="es-419" sz="5100">
                <a:solidFill>
                  <a:schemeClr val="dk1"/>
                </a:solidFill>
                <a:highlight>
                  <a:srgbClr val="EFEFEF"/>
                </a:highlight>
                <a:latin typeface="Montserrat"/>
                <a:ea typeface="Montserrat"/>
                <a:cs typeface="Montserrat"/>
                <a:sym typeface="Montserrat"/>
              </a:rPr>
              <a:t>EVENTOS</a:t>
            </a:r>
            <a:endParaRPr b="1" sz="5100">
              <a:solidFill>
                <a:schemeClr val="dk1"/>
              </a:solidFill>
              <a:highlight>
                <a:srgbClr val="EFEFEF"/>
              </a:highlight>
              <a:latin typeface="Montserrat"/>
              <a:ea typeface="Montserrat"/>
              <a:cs typeface="Montserrat"/>
              <a:sym typeface="Montserrat"/>
            </a:endParaRPr>
          </a:p>
          <a:p>
            <a:pPr indent="0" lvl="0" marL="0" rtl="0" algn="ctr">
              <a:spcBef>
                <a:spcPts val="0"/>
              </a:spcBef>
              <a:spcAft>
                <a:spcPts val="0"/>
              </a:spcAft>
              <a:buNone/>
            </a:pPr>
            <a:r>
              <a:rPr lang="es-419" sz="4400">
                <a:solidFill>
                  <a:schemeClr val="dk1"/>
                </a:solidFill>
                <a:highlight>
                  <a:srgbClr val="EFEFEF"/>
                </a:highlight>
                <a:latin typeface="Montserrat"/>
                <a:ea typeface="Montserrat"/>
                <a:cs typeface="Montserrat"/>
                <a:sym typeface="Montserrat"/>
              </a:rPr>
              <a:t> ¿Qué acaba de suceder?  </a:t>
            </a:r>
            <a:endParaRPr sz="4400">
              <a:solidFill>
                <a:schemeClr val="dk1"/>
              </a:solidFill>
              <a:highlight>
                <a:srgbClr val="EFEFEF"/>
              </a:highlight>
              <a:latin typeface="Montserrat"/>
              <a:ea typeface="Montserrat"/>
              <a:cs typeface="Montserrat"/>
              <a:sym typeface="Montserrat"/>
            </a:endParaRPr>
          </a:p>
          <a:p>
            <a:pPr indent="0" lvl="0" marL="0" rtl="0" algn="ctr">
              <a:spcBef>
                <a:spcPts val="0"/>
              </a:spcBef>
              <a:spcAft>
                <a:spcPts val="0"/>
              </a:spcAft>
              <a:buNone/>
            </a:pPr>
            <a:r>
              <a:rPr lang="es-419" sz="4400">
                <a:solidFill>
                  <a:schemeClr val="dk1"/>
                </a:solidFill>
                <a:highlight>
                  <a:srgbClr val="EFEFEF"/>
                </a:highlight>
                <a:latin typeface="Montserrat"/>
                <a:ea typeface="Montserrat"/>
                <a:cs typeface="Montserrat"/>
                <a:sym typeface="Montserrat"/>
              </a:rPr>
              <a:t>Pillar un resfriado.</a:t>
            </a:r>
            <a:endParaRPr sz="4400">
              <a:highlight>
                <a:srgbClr val="EFEFEF"/>
              </a:highlight>
              <a:latin typeface="Montserrat"/>
              <a:ea typeface="Montserrat"/>
              <a:cs typeface="Montserrat"/>
              <a:sym typeface="Montserrat"/>
            </a:endParaRPr>
          </a:p>
        </p:txBody>
      </p:sp>
      <p:sp>
        <p:nvSpPr>
          <p:cNvPr id="177" name="Google Shape;177;p19"/>
          <p:cNvSpPr txBox="1"/>
          <p:nvPr/>
        </p:nvSpPr>
        <p:spPr>
          <a:xfrm>
            <a:off x="12617550" y="10494600"/>
            <a:ext cx="10325100" cy="51741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b="1" lang="es-419" sz="5100">
                <a:solidFill>
                  <a:schemeClr val="dk1"/>
                </a:solidFill>
                <a:highlight>
                  <a:srgbClr val="D9D9D9"/>
                </a:highlight>
                <a:latin typeface="Montserrat"/>
                <a:ea typeface="Montserrat"/>
                <a:cs typeface="Montserrat"/>
                <a:sym typeface="Montserrat"/>
              </a:rPr>
              <a:t>PATRONES / TENDENCIAS</a:t>
            </a:r>
            <a:endParaRPr b="1" sz="5100">
              <a:solidFill>
                <a:schemeClr val="dk1"/>
              </a:solidFill>
              <a:highlight>
                <a:srgbClr val="D9D9D9"/>
              </a:highlight>
              <a:latin typeface="Montserrat"/>
              <a:ea typeface="Montserrat"/>
              <a:cs typeface="Montserrat"/>
              <a:sym typeface="Montserrat"/>
            </a:endParaRPr>
          </a:p>
          <a:p>
            <a:pPr indent="0" lvl="0" marL="0" rtl="0" algn="ctr">
              <a:spcBef>
                <a:spcPts val="0"/>
              </a:spcBef>
              <a:spcAft>
                <a:spcPts val="0"/>
              </a:spcAft>
              <a:buNone/>
            </a:pPr>
            <a:r>
              <a:rPr lang="es-419" sz="4400">
                <a:solidFill>
                  <a:schemeClr val="dk1"/>
                </a:solidFill>
                <a:highlight>
                  <a:srgbClr val="D9D9D9"/>
                </a:highlight>
                <a:latin typeface="Montserrat"/>
                <a:ea typeface="Montserrat"/>
                <a:cs typeface="Montserrat"/>
                <a:sym typeface="Montserrat"/>
              </a:rPr>
              <a:t> </a:t>
            </a:r>
            <a:r>
              <a:rPr lang="es-419" sz="4400">
                <a:solidFill>
                  <a:schemeClr val="dk1"/>
                </a:solidFill>
                <a:highlight>
                  <a:srgbClr val="D9D9D9"/>
                </a:highlight>
                <a:latin typeface="Montserrat"/>
                <a:ea typeface="Montserrat"/>
                <a:cs typeface="Montserrat"/>
                <a:sym typeface="Montserrat"/>
              </a:rPr>
              <a:t>¿Qué tendencias ha habido con el tiempo?  Anticípeme que he estado contagiando más resfriados cuando due</a:t>
            </a:r>
            <a:r>
              <a:rPr lang="es-419" sz="4800">
                <a:solidFill>
                  <a:schemeClr val="dk1"/>
                </a:solidFill>
                <a:highlight>
                  <a:srgbClr val="D9D9D9"/>
                </a:highlight>
                <a:latin typeface="Montserrat"/>
                <a:ea typeface="Montserrat"/>
                <a:cs typeface="Montserrat"/>
                <a:sym typeface="Montserrat"/>
              </a:rPr>
              <a:t>rmo menos.</a:t>
            </a:r>
            <a:endParaRPr sz="4800">
              <a:highlight>
                <a:srgbClr val="D9D9D9"/>
              </a:highlight>
              <a:latin typeface="Montserrat"/>
              <a:ea typeface="Montserrat"/>
              <a:cs typeface="Montserrat"/>
              <a:sym typeface="Montserrat"/>
            </a:endParaRPr>
          </a:p>
        </p:txBody>
      </p:sp>
      <p:sp>
        <p:nvSpPr>
          <p:cNvPr id="178" name="Google Shape;178;p19"/>
          <p:cNvSpPr txBox="1"/>
          <p:nvPr/>
        </p:nvSpPr>
        <p:spPr>
          <a:xfrm>
            <a:off x="26116525" y="6566825"/>
            <a:ext cx="6256800" cy="30000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b="1" lang="es-419" sz="5100">
                <a:solidFill>
                  <a:schemeClr val="dk1"/>
                </a:solidFill>
                <a:highlight>
                  <a:srgbClr val="FFFFFF"/>
                </a:highlight>
                <a:latin typeface="Montserrat"/>
                <a:ea typeface="Montserrat"/>
                <a:cs typeface="Montserrat"/>
                <a:sym typeface="Montserrat"/>
              </a:rPr>
              <a:t>REACCIONAR</a:t>
            </a:r>
            <a:endParaRPr>
              <a:highlight>
                <a:srgbClr val="FFFFFF"/>
              </a:highlight>
            </a:endParaRPr>
          </a:p>
        </p:txBody>
      </p:sp>
      <p:sp>
        <p:nvSpPr>
          <p:cNvPr id="179" name="Google Shape;179;p19"/>
          <p:cNvSpPr txBox="1"/>
          <p:nvPr/>
        </p:nvSpPr>
        <p:spPr>
          <a:xfrm>
            <a:off x="26449675" y="10498650"/>
            <a:ext cx="6256800" cy="30000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b="1" lang="es-419" sz="5100">
                <a:solidFill>
                  <a:schemeClr val="dk1"/>
                </a:solidFill>
                <a:highlight>
                  <a:srgbClr val="EFEFEF"/>
                </a:highlight>
                <a:latin typeface="Montserrat"/>
                <a:ea typeface="Montserrat"/>
                <a:cs typeface="Montserrat"/>
                <a:sym typeface="Montserrat"/>
              </a:rPr>
              <a:t>PREVER</a:t>
            </a:r>
            <a:endParaRPr>
              <a:highlight>
                <a:srgbClr val="EFEFEF"/>
              </a:highlight>
            </a:endParaRPr>
          </a:p>
          <a:p>
            <a:pPr indent="0" lvl="0" marL="0" rtl="0" algn="ctr">
              <a:spcBef>
                <a:spcPts val="0"/>
              </a:spcBef>
              <a:spcAft>
                <a:spcPts val="0"/>
              </a:spcAft>
              <a:buNone/>
            </a:pPr>
            <a:r>
              <a:t/>
            </a:r>
            <a:endParaRPr b="1" sz="5100">
              <a:solidFill>
                <a:schemeClr val="dk1"/>
              </a:solidFill>
              <a:highlight>
                <a:srgbClr val="FFFFFF"/>
              </a:highlight>
              <a:latin typeface="Montserrat"/>
              <a:ea typeface="Montserrat"/>
              <a:cs typeface="Montserrat"/>
              <a:sym typeface="Montserrat"/>
            </a:endParaRPr>
          </a:p>
        </p:txBody>
      </p:sp>
      <p:sp>
        <p:nvSpPr>
          <p:cNvPr id="180" name="Google Shape;180;p19"/>
          <p:cNvSpPr txBox="1"/>
          <p:nvPr/>
        </p:nvSpPr>
        <p:spPr>
          <a:xfrm>
            <a:off x="26116525" y="14385025"/>
            <a:ext cx="6256800" cy="30000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b="1" lang="es-419" sz="5100">
                <a:solidFill>
                  <a:schemeClr val="dk1"/>
                </a:solidFill>
                <a:highlight>
                  <a:srgbClr val="EFEFEF"/>
                </a:highlight>
                <a:latin typeface="Montserrat"/>
                <a:ea typeface="Montserrat"/>
                <a:cs typeface="Montserrat"/>
                <a:sym typeface="Montserrat"/>
              </a:rPr>
              <a:t>DISEÑO</a:t>
            </a:r>
            <a:endParaRPr>
              <a:highlight>
                <a:srgbClr val="EFEFEF"/>
              </a:highlight>
            </a:endParaRPr>
          </a:p>
        </p:txBody>
      </p:sp>
      <p:sp>
        <p:nvSpPr>
          <p:cNvPr id="181" name="Google Shape;181;p19"/>
          <p:cNvSpPr txBox="1"/>
          <p:nvPr/>
        </p:nvSpPr>
        <p:spPr>
          <a:xfrm>
            <a:off x="26939825" y="18881000"/>
            <a:ext cx="6256800" cy="30000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b="1" lang="es-419" sz="5100">
                <a:solidFill>
                  <a:schemeClr val="dk1"/>
                </a:solidFill>
                <a:highlight>
                  <a:srgbClr val="EFEFEF"/>
                </a:highlight>
                <a:latin typeface="Montserrat"/>
                <a:ea typeface="Montserrat"/>
                <a:cs typeface="Montserrat"/>
                <a:sym typeface="Montserrat"/>
              </a:rPr>
              <a:t>TRANSFORMAR</a:t>
            </a:r>
            <a:endParaRPr>
              <a:highlight>
                <a:srgbClr val="EFEFEF"/>
              </a:highlight>
            </a:endParaRPr>
          </a:p>
        </p:txBody>
      </p:sp>
      <p:sp>
        <p:nvSpPr>
          <p:cNvPr id="182" name="Google Shape;182;p19"/>
          <p:cNvSpPr/>
          <p:nvPr/>
        </p:nvSpPr>
        <p:spPr>
          <a:xfrm>
            <a:off x="10439300" y="19823875"/>
            <a:ext cx="3010500" cy="944100"/>
          </a:xfrm>
          <a:prstGeom prst="rect">
            <a:avLst/>
          </a:prstGeom>
          <a:solidFill>
            <a:srgbClr val="D9D9D9"/>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3" name="Google Shape;183;p19"/>
          <p:cNvSpPr/>
          <p:nvPr/>
        </p:nvSpPr>
        <p:spPr>
          <a:xfrm>
            <a:off x="14822000" y="17215075"/>
            <a:ext cx="3010500" cy="944100"/>
          </a:xfrm>
          <a:prstGeom prst="rect">
            <a:avLst/>
          </a:prstGeom>
          <a:solidFill>
            <a:srgbClr val="D9D9D9"/>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4" name="Google Shape;184;p19"/>
          <p:cNvSpPr/>
          <p:nvPr/>
        </p:nvSpPr>
        <p:spPr>
          <a:xfrm>
            <a:off x="12255325" y="21786700"/>
            <a:ext cx="3010500" cy="944100"/>
          </a:xfrm>
          <a:prstGeom prst="rect">
            <a:avLst/>
          </a:prstGeom>
          <a:solidFill>
            <a:srgbClr val="D9D9D9"/>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5" name="Google Shape;185;p19"/>
          <p:cNvSpPr txBox="1"/>
          <p:nvPr/>
        </p:nvSpPr>
        <p:spPr>
          <a:xfrm>
            <a:off x="10911375" y="14379000"/>
            <a:ext cx="13644000" cy="51741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b="1" lang="es-419" sz="5100">
                <a:solidFill>
                  <a:schemeClr val="dk1"/>
                </a:solidFill>
                <a:highlight>
                  <a:srgbClr val="D9D9D9"/>
                </a:highlight>
                <a:latin typeface="Montserrat"/>
                <a:ea typeface="Montserrat"/>
                <a:cs typeface="Montserrat"/>
                <a:sym typeface="Montserrat"/>
              </a:rPr>
              <a:t>ESTRUCTURAS SUBYACENTES</a:t>
            </a:r>
            <a:endParaRPr b="1" sz="5100">
              <a:solidFill>
                <a:schemeClr val="dk1"/>
              </a:solidFill>
              <a:highlight>
                <a:srgbClr val="D9D9D9"/>
              </a:highlight>
              <a:latin typeface="Montserrat"/>
              <a:ea typeface="Montserrat"/>
              <a:cs typeface="Montserrat"/>
              <a:sym typeface="Montserrat"/>
            </a:endParaRPr>
          </a:p>
          <a:p>
            <a:pPr indent="0" lvl="0" marL="0" rtl="0" algn="ctr">
              <a:spcBef>
                <a:spcPts val="0"/>
              </a:spcBef>
              <a:spcAft>
                <a:spcPts val="0"/>
              </a:spcAft>
              <a:buNone/>
            </a:pPr>
            <a:r>
              <a:rPr lang="es-419" sz="4400">
                <a:solidFill>
                  <a:schemeClr val="dk1"/>
                </a:solidFill>
                <a:highlight>
                  <a:srgbClr val="D9D9D9"/>
                </a:highlight>
                <a:latin typeface="Montserrat"/>
                <a:ea typeface="Montserrat"/>
                <a:cs typeface="Montserrat"/>
                <a:sym typeface="Montserrat"/>
              </a:rPr>
              <a:t> </a:t>
            </a:r>
            <a:r>
              <a:rPr lang="es-419" sz="4500">
                <a:solidFill>
                  <a:schemeClr val="dk1"/>
                </a:solidFill>
                <a:highlight>
                  <a:srgbClr val="D9D9D9"/>
                </a:highlight>
                <a:latin typeface="Montserrat"/>
                <a:ea typeface="Montserrat"/>
                <a:cs typeface="Montserrat"/>
                <a:sym typeface="Montserrat"/>
              </a:rPr>
              <a:t>¿Qué ha influido en los patrones?  ¿Cuáles son las relaciones entre las partes?  Más estrés en el trabajo, no comer bien, dificultad para acceder a alimentos saludables cerca de la casa o el trabajo.</a:t>
            </a:r>
            <a:endParaRPr sz="4500">
              <a:highlight>
                <a:srgbClr val="D9D9D9"/>
              </a:highlight>
              <a:latin typeface="Montserrat"/>
              <a:ea typeface="Montserrat"/>
              <a:cs typeface="Montserrat"/>
              <a:sym typeface="Montserrat"/>
            </a:endParaRPr>
          </a:p>
        </p:txBody>
      </p:sp>
      <p:sp>
        <p:nvSpPr>
          <p:cNvPr id="186" name="Google Shape;186;p19"/>
          <p:cNvSpPr txBox="1"/>
          <p:nvPr/>
        </p:nvSpPr>
        <p:spPr>
          <a:xfrm>
            <a:off x="9419650" y="19032625"/>
            <a:ext cx="16814100" cy="51741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b="1" lang="es-419" sz="5100">
                <a:solidFill>
                  <a:schemeClr val="dk1"/>
                </a:solidFill>
                <a:highlight>
                  <a:srgbClr val="D9D9D9"/>
                </a:highlight>
                <a:latin typeface="Montserrat"/>
                <a:ea typeface="Montserrat"/>
                <a:cs typeface="Montserrat"/>
                <a:sym typeface="Montserrat"/>
              </a:rPr>
              <a:t>MODELOS MENTALES </a:t>
            </a:r>
            <a:endParaRPr b="1" sz="5100">
              <a:solidFill>
                <a:schemeClr val="dk1"/>
              </a:solidFill>
              <a:highlight>
                <a:srgbClr val="D9D9D9"/>
              </a:highlight>
              <a:latin typeface="Montserrat"/>
              <a:ea typeface="Montserrat"/>
              <a:cs typeface="Montserrat"/>
              <a:sym typeface="Montserrat"/>
            </a:endParaRPr>
          </a:p>
          <a:p>
            <a:pPr indent="0" lvl="0" marL="0" rtl="0" algn="ctr">
              <a:spcBef>
                <a:spcPts val="0"/>
              </a:spcBef>
              <a:spcAft>
                <a:spcPts val="0"/>
              </a:spcAft>
              <a:buNone/>
            </a:pPr>
            <a:r>
              <a:rPr lang="es-419" sz="4400">
                <a:solidFill>
                  <a:schemeClr val="dk1"/>
                </a:solidFill>
                <a:highlight>
                  <a:srgbClr val="D9D9D9"/>
                </a:highlight>
                <a:latin typeface="Montserrat"/>
                <a:ea typeface="Montserrat"/>
                <a:cs typeface="Montserrat"/>
                <a:sym typeface="Montserrat"/>
              </a:rPr>
              <a:t> </a:t>
            </a:r>
            <a:r>
              <a:rPr lang="es-419" sz="4400">
                <a:solidFill>
                  <a:schemeClr val="dk1"/>
                </a:solidFill>
                <a:highlight>
                  <a:srgbClr val="D9D9D9"/>
                </a:highlight>
                <a:latin typeface="Montserrat"/>
                <a:ea typeface="Montserrat"/>
                <a:cs typeface="Montserrat"/>
                <a:sym typeface="Montserrat"/>
              </a:rPr>
              <a:t>¿Qué suposiciones, creencias y valores tienen las personas sobre el sistema? ¿Qué creencias mantienen el sistema en su lugar?  La carrera es la pieza más importante de nuestra identidad, la comida saludable es demasiado cara, el descanso es para los desmotivados.</a:t>
            </a:r>
            <a:endParaRPr sz="4400">
              <a:highlight>
                <a:srgbClr val="D9D9D9"/>
              </a:highlight>
              <a:latin typeface="Montserrat"/>
              <a:ea typeface="Montserrat"/>
              <a:cs typeface="Montserrat"/>
              <a:sym typeface="Montserrat"/>
            </a:endParaRPr>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